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Merriweather Sans"/>
      <p:regular r:id="rId31"/>
      <p:bold r:id="rId32"/>
      <p:italic r:id="rId33"/>
      <p:boldItalic r:id="rId34"/>
    </p:embeddedFont>
    <p:embeddedFont>
      <p:font typeface="Robo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CE2E0D8-9D69-4CBA-A422-7E026CCBA6D4}">
  <a:tblStyle styleId="{5CE2E0D8-9D69-4CBA-A422-7E026CCBA6D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erriweatherSans-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MerriweatherSans-italic.fntdata"/><Relationship Id="rId10" Type="http://schemas.openxmlformats.org/officeDocument/2006/relationships/slide" Target="slides/slide4.xml"/><Relationship Id="rId32" Type="http://schemas.openxmlformats.org/officeDocument/2006/relationships/font" Target="fonts/MerriweatherSans-bold.fntdata"/><Relationship Id="rId13" Type="http://schemas.openxmlformats.org/officeDocument/2006/relationships/slide" Target="slides/slide7.xml"/><Relationship Id="rId35" Type="http://schemas.openxmlformats.org/officeDocument/2006/relationships/font" Target="fonts/Roboto-regular.fntdata"/><Relationship Id="rId12" Type="http://schemas.openxmlformats.org/officeDocument/2006/relationships/slide" Target="slides/slide6.xml"/><Relationship Id="rId34" Type="http://schemas.openxmlformats.org/officeDocument/2006/relationships/font" Target="fonts/MerriweatherSans-boldItalic.fntdata"/><Relationship Id="rId15" Type="http://schemas.openxmlformats.org/officeDocument/2006/relationships/slide" Target="slides/slide9.xml"/><Relationship Id="rId37" Type="http://schemas.openxmlformats.org/officeDocument/2006/relationships/font" Target="fonts/Roboto-italic.fntdata"/><Relationship Id="rId14" Type="http://schemas.openxmlformats.org/officeDocument/2006/relationships/slide" Target="slides/slide8.xml"/><Relationship Id="rId36" Type="http://schemas.openxmlformats.org/officeDocument/2006/relationships/font" Target="fonts/Roboto-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Robot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gcf098ee70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 name="Google Shape;41;gcf098ee70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d0b000a39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d0b000a39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Found that using the CV2 package for augmentation was actual less performant in our cases than writing our own functions from scratch (rotation, contrast especially)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d0b000a39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d0b000a39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cdb22d81a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cdb22d81a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d2ff79a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cd2ff79a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d0b000a39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d0b000a39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cd2ff79a9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cd2ff79a9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d0b000a395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d0b000a395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cd2ff79a9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cd2ff79a9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cdb22d81a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cdb22d81a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d0b000a395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d0b000a395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cf098ee70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cf098ee70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d0b000a395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d0b000a395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More related to that the head position in the image, </a:t>
            </a:r>
            <a:endParaRPr/>
          </a:p>
          <a:p>
            <a:pPr indent="0" lvl="0" marL="0" rtl="0" algn="l">
              <a:spcBef>
                <a:spcPts val="0"/>
              </a:spcBef>
              <a:spcAft>
                <a:spcPts val="0"/>
              </a:spcAft>
              <a:buNone/>
            </a:pPr>
            <a:r>
              <a:rPr lang="en"/>
              <a:t>head area ratio over the whole image,  </a:t>
            </a:r>
            <a:endParaRPr/>
          </a:p>
          <a:p>
            <a:pPr indent="0" lvl="0" marL="0" rtl="0" algn="l">
              <a:spcBef>
                <a:spcPts val="0"/>
              </a:spcBef>
              <a:spcAft>
                <a:spcPts val="0"/>
              </a:spcAft>
              <a:buNone/>
            </a:pPr>
            <a:r>
              <a:rPr lang="en"/>
              <a:t>photograph composition from real life image is very variant compared the train data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cc6890ef5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cc6890ef5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280"/>
              </a:spcBef>
              <a:spcAft>
                <a:spcPts val="0"/>
              </a:spcAft>
              <a:buClr>
                <a:schemeClr val="dk1"/>
              </a:buClr>
              <a:buSzPts val="1000"/>
              <a:buChar char="●"/>
            </a:pPr>
            <a:r>
              <a:rPr lang="en" sz="1000">
                <a:solidFill>
                  <a:schemeClr val="dk1"/>
                </a:solidFill>
                <a:latin typeface="Merriweather Sans"/>
                <a:ea typeface="Merriweather Sans"/>
                <a:cs typeface="Merriweather Sans"/>
                <a:sym typeface="Merriweather Sans"/>
              </a:rPr>
              <a:t>Repeat work on same functions</a:t>
            </a:r>
            <a:endParaRPr sz="1000">
              <a:solidFill>
                <a:schemeClr val="dk1"/>
              </a:solidFill>
              <a:latin typeface="Merriweather Sans"/>
              <a:ea typeface="Merriweather Sans"/>
              <a:cs typeface="Merriweather Sans"/>
              <a:sym typeface="Merriweather Sans"/>
            </a:endParaRPr>
          </a:p>
          <a:p>
            <a:pPr indent="-292100" lvl="0" marL="457200" rtl="0" algn="l">
              <a:spcBef>
                <a:spcPts val="0"/>
              </a:spcBef>
              <a:spcAft>
                <a:spcPts val="0"/>
              </a:spcAft>
              <a:buClr>
                <a:schemeClr val="dk1"/>
              </a:buClr>
              <a:buSzPts val="1000"/>
              <a:buChar char="●"/>
            </a:pPr>
            <a:r>
              <a:rPr lang="en" sz="1000">
                <a:solidFill>
                  <a:schemeClr val="dk1"/>
                </a:solidFill>
                <a:latin typeface="Merriweather Sans"/>
                <a:ea typeface="Merriweather Sans"/>
                <a:cs typeface="Merriweather Sans"/>
                <a:sym typeface="Merriweather Sans"/>
              </a:rPr>
              <a:t>Differing approaches to metrics (absolute values vs. scaled values)</a:t>
            </a:r>
            <a:endParaRPr sz="1000">
              <a:solidFill>
                <a:schemeClr val="dk1"/>
              </a:solidFill>
              <a:latin typeface="Merriweather Sans"/>
              <a:ea typeface="Merriweather Sans"/>
              <a:cs typeface="Merriweather Sans"/>
              <a:sym typeface="Merriweather Sans"/>
            </a:endParaRPr>
          </a:p>
          <a:p>
            <a:pPr indent="-292100" lvl="0" marL="457200" rtl="0" algn="l">
              <a:spcBef>
                <a:spcPts val="0"/>
              </a:spcBef>
              <a:spcAft>
                <a:spcPts val="0"/>
              </a:spcAft>
              <a:buClr>
                <a:schemeClr val="dk1"/>
              </a:buClr>
              <a:buSzPts val="1000"/>
              <a:buChar char="●"/>
            </a:pPr>
            <a:r>
              <a:rPr lang="en" sz="1000">
                <a:solidFill>
                  <a:schemeClr val="dk1"/>
                </a:solidFill>
                <a:latin typeface="Merriweather Sans"/>
                <a:ea typeface="Merriweather Sans"/>
                <a:cs typeface="Merriweather Sans"/>
                <a:sym typeface="Merriweather Sans"/>
              </a:rPr>
              <a:t>Defining functions in a way that could be all used for randaug</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d08878731f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d08878731f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Image resolution too low 96x96</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08878731f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d08878731f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chemeClr val="dk1"/>
              </a:buClr>
              <a:buSzPts val="1000"/>
              <a:buChar char="●"/>
            </a:pPr>
            <a:r>
              <a:rPr lang="en">
                <a:solidFill>
                  <a:schemeClr val="dk1"/>
                </a:solidFill>
              </a:rPr>
              <a:t>Difficult to determine when/order to tune model vs improve data</a:t>
            </a:r>
            <a:endParaRPr>
              <a:solidFill>
                <a:schemeClr val="dk1"/>
              </a:solidFill>
            </a:endParaRPr>
          </a:p>
          <a:p>
            <a:pPr indent="-292100" lvl="0" marL="457200" rtl="0" algn="l">
              <a:lnSpc>
                <a:spcPct val="115000"/>
              </a:lnSpc>
              <a:spcBef>
                <a:spcPts val="0"/>
              </a:spcBef>
              <a:spcAft>
                <a:spcPts val="0"/>
              </a:spcAft>
              <a:buClr>
                <a:schemeClr val="dk1"/>
              </a:buClr>
              <a:buSzPts val="1000"/>
              <a:buChar char="●"/>
            </a:pPr>
            <a:r>
              <a:rPr lang="en">
                <a:solidFill>
                  <a:schemeClr val="dk1"/>
                </a:solidFill>
              </a:rPr>
              <a:t>Getting a good measure of the model performance, (? see comments)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Increasing width (kernels) did little, increasing depth (layers) helped.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Increasing # of params for each layer helped.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Trade-off between model complexity and fluctuations on learning curve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Tough Bias-Variance trade-off</a:t>
            </a:r>
            <a:endParaRPr>
              <a:solidFill>
                <a:schemeClr val="dk1"/>
              </a:solidFill>
            </a:endParaRPr>
          </a:p>
          <a:p>
            <a:pPr indent="-292100" lvl="0" marL="457200" rtl="0" algn="l">
              <a:lnSpc>
                <a:spcPct val="115000"/>
              </a:lnSpc>
              <a:spcBef>
                <a:spcPts val="0"/>
              </a:spcBef>
              <a:spcAft>
                <a:spcPts val="0"/>
              </a:spcAft>
              <a:buClr>
                <a:schemeClr val="dk1"/>
              </a:buClr>
              <a:buSzPts val="1000"/>
              <a:buChar char="●"/>
            </a:pPr>
            <a:r>
              <a:rPr lang="en">
                <a:solidFill>
                  <a:schemeClr val="dk1"/>
                </a:solidFill>
              </a:rPr>
              <a:t>didn’t use cross validation because we didnt want to evaluate on augmented data. Wanted to control for the fact that the augmented data should only be used for training.?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Increasing the width of the model too much (too many kernels) did not lead to any improvement in the baseline accuracy (maybe too complex for the amount of data available to us?)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Instead, focus on making the model deeper (increase number of layers as opposed to increasing num weights per layer)</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d0b000a395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d0b000a395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cf098ee70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cf098ee70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images 1 channel greyscale</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cc6890ef5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cc6890ef5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Found that using the CV2 package for augmentation was actual less performant in our cases than writing our own functions from scratch (rotation, contrast especially)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d08878731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d08878731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Coordinating execution, </a:t>
            </a:r>
            <a:r>
              <a:rPr lang="en">
                <a:solidFill>
                  <a:schemeClr val="dk1"/>
                </a:solidFill>
              </a:rPr>
              <a:t>Outliers found using Z scores: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Glasses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Facial Hair/Long Hair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Face tilt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cc6890ef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cc6890ef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0b000a395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0b000a395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Room for more Epochs, can reduce the loss function more. Train Validation</a:t>
            </a:r>
            <a:endParaRPr/>
          </a:p>
          <a:p>
            <a:pPr indent="0" lvl="0" marL="0" rtl="0" algn="l">
              <a:spcBef>
                <a:spcPts val="0"/>
              </a:spcBef>
              <a:spcAft>
                <a:spcPts val="0"/>
              </a:spcAft>
              <a:buNone/>
            </a:pPr>
            <a:r>
              <a:rPr lang="en"/>
              <a:t>2.2323 2.5993</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08878731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08878731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d08878731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d08878731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2"/>
          <p:cNvSpPr txBox="1"/>
          <p:nvPr>
            <p:ph type="ctrTitle"/>
          </p:nvPr>
        </p:nvSpPr>
        <p:spPr>
          <a:xfrm>
            <a:off x="685800" y="218772"/>
            <a:ext cx="6813900" cy="12297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rgbClr val="C28220"/>
              </a:buClr>
              <a:buSzPts val="3000"/>
              <a:buFont typeface="Georgia"/>
              <a:buNone/>
              <a:defRPr>
                <a:solidFill>
                  <a:srgbClr val="C2822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 name="Google Shape;15;p2"/>
          <p:cNvSpPr txBox="1"/>
          <p:nvPr>
            <p:ph idx="1" type="subTitle"/>
          </p:nvPr>
        </p:nvSpPr>
        <p:spPr>
          <a:xfrm>
            <a:off x="685800" y="1931444"/>
            <a:ext cx="6400800" cy="835200"/>
          </a:xfrm>
          <a:prstGeom prst="rect">
            <a:avLst/>
          </a:prstGeom>
          <a:noFill/>
          <a:ln>
            <a:noFill/>
          </a:ln>
        </p:spPr>
        <p:txBody>
          <a:bodyPr anchorCtr="0" anchor="t" bIns="45700" lIns="91425" spcFirstLastPara="1" rIns="91425" wrap="square" tIns="45700">
            <a:noAutofit/>
          </a:bodyPr>
          <a:lstStyle>
            <a:lvl1pPr lvl="0" rtl="0" algn="l">
              <a:spcBef>
                <a:spcPts val="440"/>
              </a:spcBef>
              <a:spcAft>
                <a:spcPts val="0"/>
              </a:spcAft>
              <a:buClr>
                <a:srgbClr val="2D637F"/>
              </a:buClr>
              <a:buSzPts val="2200"/>
              <a:buNone/>
              <a:defRPr>
                <a:solidFill>
                  <a:srgbClr val="2D637F"/>
                </a:solidFill>
              </a:defRPr>
            </a:lvl1pPr>
            <a:lvl2pPr lvl="1" rtl="0" algn="ctr">
              <a:spcBef>
                <a:spcPts val="400"/>
              </a:spcBef>
              <a:spcAft>
                <a:spcPts val="0"/>
              </a:spcAft>
              <a:buClr>
                <a:srgbClr val="888888"/>
              </a:buClr>
              <a:buSzPts val="2000"/>
              <a:buNone/>
              <a:defRPr>
                <a:solidFill>
                  <a:srgbClr val="888888"/>
                </a:solidFill>
              </a:defRPr>
            </a:lvl2pPr>
            <a:lvl3pPr lvl="2" rtl="0" algn="ctr">
              <a:spcBef>
                <a:spcPts val="360"/>
              </a:spcBef>
              <a:spcAft>
                <a:spcPts val="0"/>
              </a:spcAft>
              <a:buClr>
                <a:srgbClr val="888888"/>
              </a:buClr>
              <a:buSzPts val="1800"/>
              <a:buNone/>
              <a:defRPr>
                <a:solidFill>
                  <a:srgbClr val="888888"/>
                </a:solidFill>
              </a:defRPr>
            </a:lvl3pPr>
            <a:lvl4pPr lvl="3" rtl="0" algn="ctr">
              <a:spcBef>
                <a:spcPts val="320"/>
              </a:spcBef>
              <a:spcAft>
                <a:spcPts val="0"/>
              </a:spcAft>
              <a:buClr>
                <a:srgbClr val="888888"/>
              </a:buClr>
              <a:buSzPts val="1600"/>
              <a:buNone/>
              <a:defRPr>
                <a:solidFill>
                  <a:srgbClr val="888888"/>
                </a:solidFill>
              </a:defRPr>
            </a:lvl4pPr>
            <a:lvl5pPr lvl="4" rtl="0" algn="ctr">
              <a:spcBef>
                <a:spcPts val="280"/>
              </a:spcBef>
              <a:spcAft>
                <a:spcPts val="0"/>
              </a:spcAft>
              <a:buClr>
                <a:srgbClr val="888888"/>
              </a:buClr>
              <a:buSzPts val="1400"/>
              <a:buNone/>
              <a:defRPr>
                <a:solidFill>
                  <a:srgbClr val="888888"/>
                </a:solidFill>
              </a:defRPr>
            </a:lvl5pPr>
            <a:lvl6pPr lvl="5" rtl="0" algn="ctr">
              <a:spcBef>
                <a:spcPts val="400"/>
              </a:spcBef>
              <a:spcAft>
                <a:spcPts val="0"/>
              </a:spcAft>
              <a:buClr>
                <a:srgbClr val="888888"/>
              </a:buClr>
              <a:buSzPts val="2000"/>
              <a:buNone/>
              <a:defRPr>
                <a:solidFill>
                  <a:srgbClr val="888888"/>
                </a:solidFill>
              </a:defRPr>
            </a:lvl6pPr>
            <a:lvl7pPr lvl="6" rtl="0" algn="ctr">
              <a:spcBef>
                <a:spcPts val="400"/>
              </a:spcBef>
              <a:spcAft>
                <a:spcPts val="0"/>
              </a:spcAft>
              <a:buClr>
                <a:srgbClr val="888888"/>
              </a:buClr>
              <a:buSzPts val="2000"/>
              <a:buNone/>
              <a:defRPr>
                <a:solidFill>
                  <a:srgbClr val="888888"/>
                </a:solidFill>
              </a:defRPr>
            </a:lvl7pPr>
            <a:lvl8pPr lvl="7" rtl="0" algn="ctr">
              <a:spcBef>
                <a:spcPts val="400"/>
              </a:spcBef>
              <a:spcAft>
                <a:spcPts val="0"/>
              </a:spcAft>
              <a:buClr>
                <a:srgbClr val="888888"/>
              </a:buClr>
              <a:buSzPts val="2000"/>
              <a:buNone/>
              <a:defRPr>
                <a:solidFill>
                  <a:srgbClr val="888888"/>
                </a:solidFill>
              </a:defRPr>
            </a:lvl8pPr>
            <a:lvl9pPr lvl="8" rtl="0"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6" name="Shape 16"/>
        <p:cNvGrpSpPr/>
        <p:nvPr/>
      </p:nvGrpSpPr>
      <p:grpSpPr>
        <a:xfrm>
          <a:off x="0" y="0"/>
          <a:ext cx="0" cy="0"/>
          <a:chOff x="0" y="0"/>
          <a:chExt cx="0" cy="0"/>
        </a:xfrm>
      </p:grpSpPr>
      <p:sp>
        <p:nvSpPr>
          <p:cNvPr id="17" name="Google Shape;17;p3"/>
          <p:cNvSpPr txBox="1"/>
          <p:nvPr>
            <p:ph type="title"/>
          </p:nvPr>
        </p:nvSpPr>
        <p:spPr>
          <a:xfrm>
            <a:off x="457201" y="211322"/>
            <a:ext cx="7464300" cy="8574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rgbClr val="C28220"/>
              </a:buClr>
              <a:buSzPts val="3000"/>
              <a:buFont typeface="Georgia"/>
              <a:buNone/>
              <a:defRPr sz="3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 name="Google Shape;18;p3"/>
          <p:cNvSpPr txBox="1"/>
          <p:nvPr>
            <p:ph idx="1" type="body"/>
          </p:nvPr>
        </p:nvSpPr>
        <p:spPr>
          <a:xfrm>
            <a:off x="457201" y="1378333"/>
            <a:ext cx="3717900" cy="2783400"/>
          </a:xfrm>
          <a:prstGeom prst="rect">
            <a:avLst/>
          </a:prstGeom>
          <a:noFill/>
          <a:ln>
            <a:noFill/>
          </a:ln>
        </p:spPr>
        <p:txBody>
          <a:bodyPr anchorCtr="0" anchor="t" bIns="45700" lIns="91425" spcFirstLastPara="1" rIns="91425" wrap="square" tIns="45700">
            <a:noAutofit/>
          </a:bodyPr>
          <a:lstStyle>
            <a:lvl1pPr indent="-317500" lvl="0" marL="457200" rtl="0" algn="l">
              <a:spcBef>
                <a:spcPts val="440"/>
              </a:spcBef>
              <a:spcAft>
                <a:spcPts val="0"/>
              </a:spcAft>
              <a:buClr>
                <a:srgbClr val="2D637F"/>
              </a:buClr>
              <a:buSzPts val="1400"/>
              <a:buChar char="•"/>
              <a:defRPr sz="1400"/>
            </a:lvl1pPr>
            <a:lvl2pPr indent="-317500" lvl="1" marL="914400" rtl="0" algn="l">
              <a:spcBef>
                <a:spcPts val="400"/>
              </a:spcBef>
              <a:spcAft>
                <a:spcPts val="0"/>
              </a:spcAft>
              <a:buClr>
                <a:srgbClr val="2D637F"/>
              </a:buClr>
              <a:buSzPts val="1400"/>
              <a:buChar char="–"/>
              <a:defRPr sz="1400"/>
            </a:lvl2pPr>
            <a:lvl3pPr indent="-317500" lvl="2" marL="1371600" rtl="0" algn="l">
              <a:spcBef>
                <a:spcPts val="360"/>
              </a:spcBef>
              <a:spcAft>
                <a:spcPts val="0"/>
              </a:spcAft>
              <a:buClr>
                <a:srgbClr val="2D637F"/>
              </a:buClr>
              <a:buSzPts val="1400"/>
              <a:buChar char="•"/>
              <a:defRPr sz="1400"/>
            </a:lvl3pPr>
            <a:lvl4pPr indent="-317500" lvl="3" marL="1828800" rtl="0" algn="l">
              <a:spcBef>
                <a:spcPts val="320"/>
              </a:spcBef>
              <a:spcAft>
                <a:spcPts val="0"/>
              </a:spcAft>
              <a:buClr>
                <a:srgbClr val="2D637F"/>
              </a:buClr>
              <a:buSzPts val="1400"/>
              <a:buChar char="–"/>
              <a:defRPr sz="1400"/>
            </a:lvl4pPr>
            <a:lvl5pPr indent="-317500" lvl="4" marL="2286000" rtl="0" algn="l">
              <a:spcBef>
                <a:spcPts val="280"/>
              </a:spcBef>
              <a:spcAft>
                <a:spcPts val="0"/>
              </a:spcAft>
              <a:buClr>
                <a:srgbClr val="2D637F"/>
              </a:buClr>
              <a:buSzPts val="1400"/>
              <a:buChar char="»"/>
              <a:defRPr/>
            </a:lvl5pPr>
            <a:lvl6pPr indent="-317500" lvl="5" marL="2743200" rtl="0" algn="l">
              <a:spcBef>
                <a:spcPts val="360"/>
              </a:spcBef>
              <a:spcAft>
                <a:spcPts val="0"/>
              </a:spcAft>
              <a:buClr>
                <a:schemeClr val="dk1"/>
              </a:buClr>
              <a:buSzPts val="1400"/>
              <a:buChar char="•"/>
              <a:defRPr sz="1400"/>
            </a:lvl6pPr>
            <a:lvl7pPr indent="-317500" lvl="6" marL="3200400" rtl="0" algn="l">
              <a:spcBef>
                <a:spcPts val="360"/>
              </a:spcBef>
              <a:spcAft>
                <a:spcPts val="0"/>
              </a:spcAft>
              <a:buClr>
                <a:schemeClr val="dk1"/>
              </a:buClr>
              <a:buSzPts val="1400"/>
              <a:buChar char="•"/>
              <a:defRPr sz="1400"/>
            </a:lvl7pPr>
            <a:lvl8pPr indent="-317500" lvl="7" marL="3657600" rtl="0" algn="l">
              <a:spcBef>
                <a:spcPts val="360"/>
              </a:spcBef>
              <a:spcAft>
                <a:spcPts val="0"/>
              </a:spcAft>
              <a:buClr>
                <a:schemeClr val="dk1"/>
              </a:buClr>
              <a:buSzPts val="1400"/>
              <a:buChar char="•"/>
              <a:defRPr sz="1400"/>
            </a:lvl8pPr>
            <a:lvl9pPr indent="-317500" lvl="8" marL="4114800" rtl="0" algn="l">
              <a:spcBef>
                <a:spcPts val="360"/>
              </a:spcBef>
              <a:spcAft>
                <a:spcPts val="0"/>
              </a:spcAft>
              <a:buClr>
                <a:schemeClr val="dk1"/>
              </a:buClr>
              <a:buSzPts val="1400"/>
              <a:buChar char="•"/>
              <a:defRPr sz="1400"/>
            </a:lvl9pPr>
          </a:lstStyle>
          <a:p/>
        </p:txBody>
      </p:sp>
      <p:sp>
        <p:nvSpPr>
          <p:cNvPr id="19" name="Google Shape;19;p3"/>
          <p:cNvSpPr txBox="1"/>
          <p:nvPr>
            <p:ph idx="2" type="body"/>
          </p:nvPr>
        </p:nvSpPr>
        <p:spPr>
          <a:xfrm>
            <a:off x="4175125" y="1378333"/>
            <a:ext cx="3746400" cy="2783400"/>
          </a:xfrm>
          <a:prstGeom prst="rect">
            <a:avLst/>
          </a:prstGeom>
          <a:noFill/>
          <a:ln>
            <a:noFill/>
          </a:ln>
        </p:spPr>
        <p:txBody>
          <a:bodyPr anchorCtr="0" anchor="t" bIns="45700" lIns="91425" spcFirstLastPara="1" rIns="91425" wrap="square" tIns="45700">
            <a:noAutofit/>
          </a:bodyPr>
          <a:lstStyle>
            <a:lvl1pPr indent="-317500" lvl="0" marL="457200" rtl="0" algn="l">
              <a:spcBef>
                <a:spcPts val="440"/>
              </a:spcBef>
              <a:spcAft>
                <a:spcPts val="0"/>
              </a:spcAft>
              <a:buClr>
                <a:srgbClr val="2D637F"/>
              </a:buClr>
              <a:buSzPts val="1400"/>
              <a:buChar char="•"/>
              <a:defRPr sz="1400">
                <a:solidFill>
                  <a:srgbClr val="2D637F"/>
                </a:solidFill>
              </a:defRPr>
            </a:lvl1pPr>
            <a:lvl2pPr indent="-317500" lvl="1" marL="914400" rtl="0" algn="l">
              <a:spcBef>
                <a:spcPts val="400"/>
              </a:spcBef>
              <a:spcAft>
                <a:spcPts val="0"/>
              </a:spcAft>
              <a:buClr>
                <a:srgbClr val="2D637F"/>
              </a:buClr>
              <a:buSzPts val="1400"/>
              <a:buChar char="–"/>
              <a:defRPr sz="1400">
                <a:solidFill>
                  <a:srgbClr val="2D637F"/>
                </a:solidFill>
              </a:defRPr>
            </a:lvl2pPr>
            <a:lvl3pPr indent="-317500" lvl="2" marL="1371600" rtl="0" algn="l">
              <a:spcBef>
                <a:spcPts val="360"/>
              </a:spcBef>
              <a:spcAft>
                <a:spcPts val="0"/>
              </a:spcAft>
              <a:buClr>
                <a:srgbClr val="2D637F"/>
              </a:buClr>
              <a:buSzPts val="1400"/>
              <a:buChar char="•"/>
              <a:defRPr sz="1400">
                <a:solidFill>
                  <a:srgbClr val="2D637F"/>
                </a:solidFill>
              </a:defRPr>
            </a:lvl3pPr>
            <a:lvl4pPr indent="-317500" lvl="3" marL="1828800" rtl="0" algn="l">
              <a:spcBef>
                <a:spcPts val="320"/>
              </a:spcBef>
              <a:spcAft>
                <a:spcPts val="0"/>
              </a:spcAft>
              <a:buClr>
                <a:srgbClr val="2D637F"/>
              </a:buClr>
              <a:buSzPts val="1400"/>
              <a:buChar char="–"/>
              <a:defRPr sz="1400">
                <a:solidFill>
                  <a:srgbClr val="2D637F"/>
                </a:solidFill>
              </a:defRPr>
            </a:lvl4pPr>
            <a:lvl5pPr indent="-317500" lvl="4" marL="2286000" rtl="0" algn="l">
              <a:spcBef>
                <a:spcPts val="280"/>
              </a:spcBef>
              <a:spcAft>
                <a:spcPts val="0"/>
              </a:spcAft>
              <a:buClr>
                <a:srgbClr val="2D637F"/>
              </a:buClr>
              <a:buSzPts val="1400"/>
              <a:buChar char="»"/>
              <a:defRPr>
                <a:solidFill>
                  <a:srgbClr val="2D637F"/>
                </a:solidFill>
              </a:defRPr>
            </a:lvl5pPr>
            <a:lvl6pPr indent="-317500" lvl="5" marL="2743200" rtl="0" algn="l">
              <a:spcBef>
                <a:spcPts val="360"/>
              </a:spcBef>
              <a:spcAft>
                <a:spcPts val="0"/>
              </a:spcAft>
              <a:buClr>
                <a:schemeClr val="dk1"/>
              </a:buClr>
              <a:buSzPts val="1400"/>
              <a:buChar char="•"/>
              <a:defRPr sz="1400"/>
            </a:lvl6pPr>
            <a:lvl7pPr indent="-317500" lvl="6" marL="3200400" rtl="0" algn="l">
              <a:spcBef>
                <a:spcPts val="360"/>
              </a:spcBef>
              <a:spcAft>
                <a:spcPts val="0"/>
              </a:spcAft>
              <a:buClr>
                <a:schemeClr val="dk1"/>
              </a:buClr>
              <a:buSzPts val="1400"/>
              <a:buChar char="•"/>
              <a:defRPr sz="1400"/>
            </a:lvl7pPr>
            <a:lvl8pPr indent="-317500" lvl="7" marL="3657600" rtl="0" algn="l">
              <a:spcBef>
                <a:spcPts val="360"/>
              </a:spcBef>
              <a:spcAft>
                <a:spcPts val="0"/>
              </a:spcAft>
              <a:buClr>
                <a:schemeClr val="dk1"/>
              </a:buClr>
              <a:buSzPts val="1400"/>
              <a:buChar char="•"/>
              <a:defRPr sz="1400"/>
            </a:lvl8pPr>
            <a:lvl9pPr indent="-317500" lvl="8" marL="4114800" rtl="0" algn="l">
              <a:spcBef>
                <a:spcPts val="360"/>
              </a:spcBef>
              <a:spcAft>
                <a:spcPts val="0"/>
              </a:spcAft>
              <a:buClr>
                <a:schemeClr val="dk1"/>
              </a:buClr>
              <a:buSzPts val="1400"/>
              <a:buChar char="•"/>
              <a:defRPr sz="1400"/>
            </a:lvl9pPr>
          </a:lstStyle>
          <a:p/>
        </p:txBody>
      </p:sp>
      <p:sp>
        <p:nvSpPr>
          <p:cNvPr id="20" name="Google Shape;20;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1" name="Shape 21"/>
        <p:cNvGrpSpPr/>
        <p:nvPr/>
      </p:nvGrpSpPr>
      <p:grpSpPr>
        <a:xfrm>
          <a:off x="0" y="0"/>
          <a:ext cx="0" cy="0"/>
          <a:chOff x="0" y="0"/>
          <a:chExt cx="0" cy="0"/>
        </a:xfrm>
      </p:grpSpPr>
      <p:sp>
        <p:nvSpPr>
          <p:cNvPr id="22" name="Google Shape;22;p4"/>
          <p:cNvSpPr txBox="1"/>
          <p:nvPr>
            <p:ph type="title"/>
          </p:nvPr>
        </p:nvSpPr>
        <p:spPr>
          <a:xfrm>
            <a:off x="457200" y="231553"/>
            <a:ext cx="7766100" cy="8628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rgbClr val="C28220"/>
              </a:buClr>
              <a:buSzPts val="3000"/>
              <a:buFont typeface="Georgia"/>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3" name="Google Shape;23;p4"/>
          <p:cNvSpPr txBox="1"/>
          <p:nvPr>
            <p:ph idx="1" type="body"/>
          </p:nvPr>
        </p:nvSpPr>
        <p:spPr>
          <a:xfrm>
            <a:off x="457200" y="1512694"/>
            <a:ext cx="7740600" cy="2467500"/>
          </a:xfrm>
          <a:prstGeom prst="rect">
            <a:avLst/>
          </a:prstGeom>
          <a:noFill/>
          <a:ln>
            <a:noFill/>
          </a:ln>
        </p:spPr>
        <p:txBody>
          <a:bodyPr anchorCtr="0" anchor="t" bIns="45700" lIns="91425" spcFirstLastPara="1" rIns="91425" wrap="square" tIns="45700">
            <a:noAutofit/>
          </a:bodyPr>
          <a:lstStyle>
            <a:lvl1pPr indent="-342900" lvl="0" marL="457200" rtl="0" algn="l">
              <a:spcBef>
                <a:spcPts val="360"/>
              </a:spcBef>
              <a:spcAft>
                <a:spcPts val="0"/>
              </a:spcAft>
              <a:buClr>
                <a:srgbClr val="2D637F"/>
              </a:buClr>
              <a:buSzPts val="1800"/>
              <a:buChar char="•"/>
              <a:defRPr/>
            </a:lvl1pPr>
            <a:lvl2pPr indent="-342900" lvl="1" marL="914400" rtl="0" algn="l">
              <a:spcBef>
                <a:spcPts val="360"/>
              </a:spcBef>
              <a:spcAft>
                <a:spcPts val="0"/>
              </a:spcAft>
              <a:buClr>
                <a:srgbClr val="2D637F"/>
              </a:buClr>
              <a:buSzPts val="1800"/>
              <a:buChar char="–"/>
              <a:defRPr/>
            </a:lvl2pPr>
            <a:lvl3pPr indent="-342900" lvl="2" marL="1371600" rtl="0" algn="l">
              <a:spcBef>
                <a:spcPts val="360"/>
              </a:spcBef>
              <a:spcAft>
                <a:spcPts val="0"/>
              </a:spcAft>
              <a:buClr>
                <a:srgbClr val="2D637F"/>
              </a:buClr>
              <a:buSzPts val="1800"/>
              <a:buChar char="•"/>
              <a:defRPr/>
            </a:lvl3pPr>
            <a:lvl4pPr indent="-342900" lvl="3" marL="1828800" rtl="0" algn="l">
              <a:spcBef>
                <a:spcPts val="360"/>
              </a:spcBef>
              <a:spcAft>
                <a:spcPts val="0"/>
              </a:spcAft>
              <a:buClr>
                <a:srgbClr val="2D637F"/>
              </a:buClr>
              <a:buSzPts val="1800"/>
              <a:buChar char="–"/>
              <a:defRPr/>
            </a:lvl4pPr>
            <a:lvl5pPr indent="-342900" lvl="4" marL="2286000" rtl="0" algn="l">
              <a:spcBef>
                <a:spcPts val="360"/>
              </a:spcBef>
              <a:spcAft>
                <a:spcPts val="0"/>
              </a:spcAft>
              <a:buClr>
                <a:srgbClr val="2D637F"/>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0"/>
              </a:spcAft>
              <a:buClr>
                <a:schemeClr val="dk1"/>
              </a:buClr>
              <a:buSzPts val="1800"/>
              <a:buChar char="•"/>
              <a:defRPr/>
            </a:lvl9pPr>
          </a:lstStyle>
          <a:p/>
        </p:txBody>
      </p:sp>
      <p:sp>
        <p:nvSpPr>
          <p:cNvPr id="24" name="Google Shape;24;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25" name="Shape 25"/>
        <p:cNvGrpSpPr/>
        <p:nvPr/>
      </p:nvGrpSpPr>
      <p:grpSpPr>
        <a:xfrm>
          <a:off x="0" y="0"/>
          <a:ext cx="0" cy="0"/>
          <a:chOff x="0" y="0"/>
          <a:chExt cx="0" cy="0"/>
        </a:xfrm>
      </p:grpSpPr>
      <p:sp>
        <p:nvSpPr>
          <p:cNvPr id="26" name="Google Shape;26;p5"/>
          <p:cNvSpPr txBox="1"/>
          <p:nvPr>
            <p:ph type="title"/>
          </p:nvPr>
        </p:nvSpPr>
        <p:spPr>
          <a:xfrm>
            <a:off x="568325" y="1512972"/>
            <a:ext cx="7772400" cy="1497300"/>
          </a:xfrm>
          <a:prstGeom prst="rect">
            <a:avLst/>
          </a:prstGeom>
          <a:noFill/>
          <a:ln>
            <a:noFill/>
          </a:ln>
        </p:spPr>
        <p:txBody>
          <a:bodyPr anchorCtr="0" anchor="t" bIns="45700" lIns="91425" spcFirstLastPara="1" rIns="91425" wrap="square" tIns="45700">
            <a:noAutofit/>
          </a:bodyPr>
          <a:lstStyle>
            <a:lvl1pPr lvl="0" rtl="0" algn="l">
              <a:spcBef>
                <a:spcPts val="0"/>
              </a:spcBef>
              <a:spcAft>
                <a:spcPts val="0"/>
              </a:spcAft>
              <a:buClr>
                <a:srgbClr val="C28220"/>
              </a:buClr>
              <a:buSzPts val="4200"/>
              <a:buFont typeface="Georgia"/>
              <a:buNone/>
              <a:defRPr b="0" sz="4200"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 name="Google Shape;27;p5"/>
          <p:cNvSpPr txBox="1"/>
          <p:nvPr>
            <p:ph idx="1" type="body"/>
          </p:nvPr>
        </p:nvSpPr>
        <p:spPr>
          <a:xfrm>
            <a:off x="568325" y="764506"/>
            <a:ext cx="7772400" cy="671700"/>
          </a:xfrm>
          <a:prstGeom prst="rect">
            <a:avLst/>
          </a:prstGeom>
          <a:noFill/>
          <a:ln>
            <a:noFill/>
          </a:ln>
        </p:spPr>
        <p:txBody>
          <a:bodyPr anchorCtr="0" anchor="b" bIns="45700" lIns="91425" spcFirstLastPara="1" rIns="91425" wrap="square" tIns="45700">
            <a:noAutofit/>
          </a:bodyPr>
          <a:lstStyle>
            <a:lvl1pPr indent="-228600" lvl="0" marL="457200" rtl="0" algn="l">
              <a:spcBef>
                <a:spcPts val="440"/>
              </a:spcBef>
              <a:spcAft>
                <a:spcPts val="0"/>
              </a:spcAft>
              <a:buClr>
                <a:srgbClr val="2D637F"/>
              </a:buClr>
              <a:buSzPts val="2200"/>
              <a:buNone/>
              <a:defRPr sz="2200">
                <a:solidFill>
                  <a:srgbClr val="2D637F"/>
                </a:solidFill>
              </a:defRPr>
            </a:lvl1pPr>
            <a:lvl2pPr indent="-228600" lvl="1" marL="914400" rtl="0" algn="l">
              <a:spcBef>
                <a:spcPts val="360"/>
              </a:spcBef>
              <a:spcAft>
                <a:spcPts val="0"/>
              </a:spcAft>
              <a:buClr>
                <a:srgbClr val="888888"/>
              </a:buClr>
              <a:buSzPts val="1800"/>
              <a:buNone/>
              <a:defRPr sz="1800">
                <a:solidFill>
                  <a:srgbClr val="888888"/>
                </a:solidFill>
              </a:defRPr>
            </a:lvl2pPr>
            <a:lvl3pPr indent="-228600" lvl="2" marL="1371600" rtl="0" algn="l">
              <a:spcBef>
                <a:spcPts val="320"/>
              </a:spcBef>
              <a:spcAft>
                <a:spcPts val="0"/>
              </a:spcAft>
              <a:buClr>
                <a:srgbClr val="888888"/>
              </a:buClr>
              <a:buSzPts val="1600"/>
              <a:buNone/>
              <a:defRPr sz="1600">
                <a:solidFill>
                  <a:srgbClr val="888888"/>
                </a:solidFill>
              </a:defRPr>
            </a:lvl3pPr>
            <a:lvl4pPr indent="-228600" lvl="3" marL="1828800" rtl="0" algn="l">
              <a:spcBef>
                <a:spcPts val="280"/>
              </a:spcBef>
              <a:spcAft>
                <a:spcPts val="0"/>
              </a:spcAft>
              <a:buClr>
                <a:srgbClr val="888888"/>
              </a:buClr>
              <a:buSzPts val="1400"/>
              <a:buNone/>
              <a:defRPr sz="1400">
                <a:solidFill>
                  <a:srgbClr val="888888"/>
                </a:solidFill>
              </a:defRPr>
            </a:lvl4pPr>
            <a:lvl5pPr indent="-228600" lvl="4" marL="2286000" rtl="0" algn="l">
              <a:spcBef>
                <a:spcPts val="280"/>
              </a:spcBef>
              <a:spcAft>
                <a:spcPts val="0"/>
              </a:spcAft>
              <a:buClr>
                <a:srgbClr val="888888"/>
              </a:buClr>
              <a:buSzPts val="1400"/>
              <a:buNone/>
              <a:defRPr sz="1400">
                <a:solidFill>
                  <a:srgbClr val="888888"/>
                </a:solidFill>
              </a:defRPr>
            </a:lvl5pPr>
            <a:lvl6pPr indent="-228600" lvl="5" marL="2743200" rtl="0" algn="l">
              <a:spcBef>
                <a:spcPts val="280"/>
              </a:spcBef>
              <a:spcAft>
                <a:spcPts val="0"/>
              </a:spcAft>
              <a:buClr>
                <a:srgbClr val="888888"/>
              </a:buClr>
              <a:buSzPts val="1400"/>
              <a:buNone/>
              <a:defRPr sz="1400">
                <a:solidFill>
                  <a:srgbClr val="888888"/>
                </a:solidFill>
              </a:defRPr>
            </a:lvl6pPr>
            <a:lvl7pPr indent="-228600" lvl="6" marL="3200400" rtl="0" algn="l">
              <a:spcBef>
                <a:spcPts val="280"/>
              </a:spcBef>
              <a:spcAft>
                <a:spcPts val="0"/>
              </a:spcAft>
              <a:buClr>
                <a:srgbClr val="888888"/>
              </a:buClr>
              <a:buSzPts val="1400"/>
              <a:buNone/>
              <a:defRPr sz="1400">
                <a:solidFill>
                  <a:srgbClr val="888888"/>
                </a:solidFill>
              </a:defRPr>
            </a:lvl7pPr>
            <a:lvl8pPr indent="-228600" lvl="7" marL="3657600" rtl="0" algn="l">
              <a:spcBef>
                <a:spcPts val="280"/>
              </a:spcBef>
              <a:spcAft>
                <a:spcPts val="0"/>
              </a:spcAft>
              <a:buClr>
                <a:srgbClr val="888888"/>
              </a:buClr>
              <a:buSzPts val="1400"/>
              <a:buNone/>
              <a:defRPr sz="1400">
                <a:solidFill>
                  <a:srgbClr val="888888"/>
                </a:solidFill>
              </a:defRPr>
            </a:lvl8pPr>
            <a:lvl9pPr indent="-228600" lvl="8" marL="4114800" rtl="0" algn="l">
              <a:spcBef>
                <a:spcPts val="280"/>
              </a:spcBef>
              <a:spcAft>
                <a:spcPts val="0"/>
              </a:spcAft>
              <a:buClr>
                <a:srgbClr val="888888"/>
              </a:buClr>
              <a:buSzPts val="1400"/>
              <a:buNone/>
              <a:defRPr sz="1400">
                <a:solidFill>
                  <a:srgbClr val="888888"/>
                </a:solidFill>
              </a:defRPr>
            </a:lvl9pPr>
          </a:lstStyle>
          <a:p/>
        </p:txBody>
      </p:sp>
      <p:sp>
        <p:nvSpPr>
          <p:cNvPr id="28" name="Google Shape;28;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9" name="Shape 29"/>
        <p:cNvGrpSpPr/>
        <p:nvPr/>
      </p:nvGrpSpPr>
      <p:grpSpPr>
        <a:xfrm>
          <a:off x="0" y="0"/>
          <a:ext cx="0" cy="0"/>
          <a:chOff x="0" y="0"/>
          <a:chExt cx="0" cy="0"/>
        </a:xfrm>
      </p:grpSpPr>
      <p:sp>
        <p:nvSpPr>
          <p:cNvPr id="30" name="Google Shape;30;p6"/>
          <p:cNvSpPr txBox="1"/>
          <p:nvPr>
            <p:ph type="title"/>
          </p:nvPr>
        </p:nvSpPr>
        <p:spPr>
          <a:xfrm>
            <a:off x="381000" y="2797342"/>
            <a:ext cx="5486400" cy="4251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Clr>
                <a:srgbClr val="C28220"/>
              </a:buClr>
              <a:buSzPts val="2000"/>
              <a:buFont typeface="Georgia"/>
              <a:buNone/>
              <a:defRPr b="1" sz="2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 name="Google Shape;31;p6"/>
          <p:cNvSpPr/>
          <p:nvPr>
            <p:ph idx="2" type="pic"/>
          </p:nvPr>
        </p:nvSpPr>
        <p:spPr>
          <a:xfrm>
            <a:off x="381000" y="269081"/>
            <a:ext cx="5486400" cy="25284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rgbClr val="2D637F"/>
              </a:buClr>
              <a:buSzPts val="3200"/>
              <a:buFont typeface="Arial"/>
              <a:buNone/>
              <a:defRPr b="0" i="0" sz="3200" u="none" cap="none" strike="noStrike">
                <a:solidFill>
                  <a:srgbClr val="2D637F"/>
                </a:solidFill>
                <a:latin typeface="Merriweather Sans"/>
                <a:ea typeface="Merriweather Sans"/>
                <a:cs typeface="Merriweather Sans"/>
                <a:sym typeface="Merriweather Sans"/>
              </a:defRPr>
            </a:lvl1pPr>
            <a:lvl2pPr lvl="1" marR="0" rtl="0" algn="l">
              <a:spcBef>
                <a:spcPts val="560"/>
              </a:spcBef>
              <a:spcAft>
                <a:spcPts val="0"/>
              </a:spcAft>
              <a:buClr>
                <a:srgbClr val="2D637F"/>
              </a:buClr>
              <a:buSzPts val="2800"/>
              <a:buFont typeface="Arial"/>
              <a:buNone/>
              <a:defRPr b="0" i="0" sz="2800" u="none" cap="none" strike="noStrike">
                <a:solidFill>
                  <a:srgbClr val="2D637F"/>
                </a:solidFill>
                <a:latin typeface="Merriweather Sans"/>
                <a:ea typeface="Merriweather Sans"/>
                <a:cs typeface="Merriweather Sans"/>
                <a:sym typeface="Merriweather Sans"/>
              </a:defRPr>
            </a:lvl2pPr>
            <a:lvl3pPr lvl="2" marR="0" rtl="0" algn="l">
              <a:spcBef>
                <a:spcPts val="480"/>
              </a:spcBef>
              <a:spcAft>
                <a:spcPts val="0"/>
              </a:spcAft>
              <a:buClr>
                <a:srgbClr val="2D637F"/>
              </a:buClr>
              <a:buSzPts val="2400"/>
              <a:buFont typeface="Arial"/>
              <a:buNone/>
              <a:defRPr b="0" i="0" sz="2400" u="none" cap="none" strike="noStrike">
                <a:solidFill>
                  <a:srgbClr val="2D637F"/>
                </a:solidFill>
                <a:latin typeface="Merriweather Sans"/>
                <a:ea typeface="Merriweather Sans"/>
                <a:cs typeface="Merriweather Sans"/>
                <a:sym typeface="Merriweather Sans"/>
              </a:defRPr>
            </a:lvl3pPr>
            <a:lvl4pPr lvl="3" marR="0" rtl="0" algn="l">
              <a:spcBef>
                <a:spcPts val="400"/>
              </a:spcBef>
              <a:spcAft>
                <a:spcPts val="0"/>
              </a:spcAft>
              <a:buClr>
                <a:srgbClr val="2D637F"/>
              </a:buClr>
              <a:buSzPts val="2000"/>
              <a:buFont typeface="Arial"/>
              <a:buNone/>
              <a:defRPr b="0" i="0" sz="2000" u="none" cap="none" strike="noStrike">
                <a:solidFill>
                  <a:srgbClr val="2D637F"/>
                </a:solidFill>
                <a:latin typeface="Merriweather Sans"/>
                <a:ea typeface="Merriweather Sans"/>
                <a:cs typeface="Merriweather Sans"/>
                <a:sym typeface="Merriweather Sans"/>
              </a:defRPr>
            </a:lvl4pPr>
            <a:lvl5pPr lvl="4" marR="0" rtl="0" algn="l">
              <a:spcBef>
                <a:spcPts val="400"/>
              </a:spcBef>
              <a:spcAft>
                <a:spcPts val="0"/>
              </a:spcAft>
              <a:buClr>
                <a:srgbClr val="2D637F"/>
              </a:buClr>
              <a:buSzPts val="2000"/>
              <a:buFont typeface="Arial"/>
              <a:buNone/>
              <a:defRPr b="0" i="0" sz="2000" u="none" cap="none" strike="noStrike">
                <a:solidFill>
                  <a:srgbClr val="2D637F"/>
                </a:solidFill>
                <a:latin typeface="Merriweather Sans"/>
                <a:ea typeface="Merriweather Sans"/>
                <a:cs typeface="Merriweather Sans"/>
                <a:sym typeface="Merriweather Sans"/>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32" name="Google Shape;32;p6"/>
          <p:cNvSpPr txBox="1"/>
          <p:nvPr>
            <p:ph idx="1" type="body"/>
          </p:nvPr>
        </p:nvSpPr>
        <p:spPr>
          <a:xfrm>
            <a:off x="381000" y="3222395"/>
            <a:ext cx="5486400" cy="357900"/>
          </a:xfrm>
          <a:prstGeom prst="rect">
            <a:avLst/>
          </a:prstGeom>
          <a:noFill/>
          <a:ln>
            <a:noFill/>
          </a:ln>
        </p:spPr>
        <p:txBody>
          <a:bodyPr anchorCtr="0" anchor="t" bIns="45700" lIns="91425" spcFirstLastPara="1" rIns="91425" wrap="square" tIns="45700">
            <a:noAutofit/>
          </a:bodyPr>
          <a:lstStyle>
            <a:lvl1pPr indent="-228600" lvl="0" marL="457200" rtl="0" algn="l">
              <a:spcBef>
                <a:spcPts val="280"/>
              </a:spcBef>
              <a:spcAft>
                <a:spcPts val="0"/>
              </a:spcAft>
              <a:buClr>
                <a:srgbClr val="2D637F"/>
              </a:buClr>
              <a:buSzPts val="1400"/>
              <a:buNone/>
              <a:defRPr sz="1400"/>
            </a:lvl1pPr>
            <a:lvl2pPr indent="-228600" lvl="1" marL="914400" rtl="0" algn="l">
              <a:spcBef>
                <a:spcPts val="240"/>
              </a:spcBef>
              <a:spcAft>
                <a:spcPts val="0"/>
              </a:spcAft>
              <a:buClr>
                <a:srgbClr val="2D637F"/>
              </a:buClr>
              <a:buSzPts val="1200"/>
              <a:buNone/>
              <a:defRPr sz="1200"/>
            </a:lvl2pPr>
            <a:lvl3pPr indent="-228600" lvl="2" marL="1371600" rtl="0" algn="l">
              <a:spcBef>
                <a:spcPts val="200"/>
              </a:spcBef>
              <a:spcAft>
                <a:spcPts val="0"/>
              </a:spcAft>
              <a:buClr>
                <a:srgbClr val="2D637F"/>
              </a:buClr>
              <a:buSzPts val="1000"/>
              <a:buNone/>
              <a:defRPr sz="1000"/>
            </a:lvl3pPr>
            <a:lvl4pPr indent="-228600" lvl="3" marL="1828800" rtl="0" algn="l">
              <a:spcBef>
                <a:spcPts val="180"/>
              </a:spcBef>
              <a:spcAft>
                <a:spcPts val="0"/>
              </a:spcAft>
              <a:buClr>
                <a:srgbClr val="2D637F"/>
              </a:buClr>
              <a:buSzPts val="900"/>
              <a:buNone/>
              <a:defRPr sz="900"/>
            </a:lvl4pPr>
            <a:lvl5pPr indent="-228600" lvl="4" marL="2286000" rtl="0" algn="l">
              <a:spcBef>
                <a:spcPts val="180"/>
              </a:spcBef>
              <a:spcAft>
                <a:spcPts val="0"/>
              </a:spcAft>
              <a:buClr>
                <a:srgbClr val="2D637F"/>
              </a:buClr>
              <a:buSzPts val="900"/>
              <a:buNone/>
              <a:defRPr sz="900"/>
            </a:lvl5pPr>
            <a:lvl6pPr indent="-228600" lvl="5" marL="2743200" rtl="0" algn="l">
              <a:spcBef>
                <a:spcPts val="180"/>
              </a:spcBef>
              <a:spcAft>
                <a:spcPts val="0"/>
              </a:spcAft>
              <a:buClr>
                <a:schemeClr val="dk1"/>
              </a:buClr>
              <a:buSzPts val="900"/>
              <a:buNone/>
              <a:defRPr sz="900"/>
            </a:lvl6pPr>
            <a:lvl7pPr indent="-228600" lvl="6" marL="3200400" rtl="0" algn="l">
              <a:spcBef>
                <a:spcPts val="180"/>
              </a:spcBef>
              <a:spcAft>
                <a:spcPts val="0"/>
              </a:spcAft>
              <a:buClr>
                <a:schemeClr val="dk1"/>
              </a:buClr>
              <a:buSzPts val="900"/>
              <a:buNone/>
              <a:defRPr sz="900"/>
            </a:lvl7pPr>
            <a:lvl8pPr indent="-228600" lvl="7" marL="3657600" rtl="0" algn="l">
              <a:spcBef>
                <a:spcPts val="180"/>
              </a:spcBef>
              <a:spcAft>
                <a:spcPts val="0"/>
              </a:spcAft>
              <a:buClr>
                <a:schemeClr val="dk1"/>
              </a:buClr>
              <a:buSzPts val="900"/>
              <a:buNone/>
              <a:defRPr sz="900"/>
            </a:lvl8pPr>
            <a:lvl9pPr indent="-228600" lvl="8" marL="4114800" rtl="0" algn="l">
              <a:spcBef>
                <a:spcPts val="180"/>
              </a:spcBef>
              <a:spcAft>
                <a:spcPts val="0"/>
              </a:spcAft>
              <a:buClr>
                <a:schemeClr val="dk1"/>
              </a:buClr>
              <a:buSzPts val="900"/>
              <a:buNone/>
              <a:defRPr sz="900"/>
            </a:lvl9pPr>
          </a:lstStyle>
          <a:p/>
        </p:txBody>
      </p:sp>
      <p:sp>
        <p:nvSpPr>
          <p:cNvPr id="33" name="Google Shape;33;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34" name="Shape 34"/>
        <p:cNvGrpSpPr/>
        <p:nvPr/>
      </p:nvGrpSpPr>
      <p:grpSpPr>
        <a:xfrm>
          <a:off x="0" y="0"/>
          <a:ext cx="0" cy="0"/>
          <a:chOff x="0" y="0"/>
          <a:chExt cx="0" cy="0"/>
        </a:xfrm>
      </p:grpSpPr>
      <p:sp>
        <p:nvSpPr>
          <p:cNvPr id="35" name="Google Shape;35;p7"/>
          <p:cNvSpPr txBox="1"/>
          <p:nvPr>
            <p:ph type="title"/>
          </p:nvPr>
        </p:nvSpPr>
        <p:spPr>
          <a:xfrm>
            <a:off x="457201" y="781496"/>
            <a:ext cx="3008400" cy="3036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Clr>
                <a:srgbClr val="C28220"/>
              </a:buClr>
              <a:buSzPts val="2000"/>
              <a:buFont typeface="Georgia"/>
              <a:buNone/>
              <a:defRPr b="1" sz="2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 name="Google Shape;36;p7"/>
          <p:cNvSpPr txBox="1"/>
          <p:nvPr>
            <p:ph idx="1" type="body"/>
          </p:nvPr>
        </p:nvSpPr>
        <p:spPr>
          <a:xfrm>
            <a:off x="3575050" y="781497"/>
            <a:ext cx="4537200" cy="2742900"/>
          </a:xfrm>
          <a:prstGeom prst="rect">
            <a:avLst/>
          </a:prstGeom>
          <a:noFill/>
          <a:ln>
            <a:noFill/>
          </a:ln>
        </p:spPr>
        <p:txBody>
          <a:bodyPr anchorCtr="0" anchor="t" bIns="45700" lIns="91425" spcFirstLastPara="1" rIns="91425" wrap="square" tIns="45700">
            <a:noAutofit/>
          </a:bodyPr>
          <a:lstStyle>
            <a:lvl1pPr indent="-355600" lvl="0" marL="457200" rtl="0" algn="l">
              <a:spcBef>
                <a:spcPts val="400"/>
              </a:spcBef>
              <a:spcAft>
                <a:spcPts val="0"/>
              </a:spcAft>
              <a:buClr>
                <a:srgbClr val="2D637F"/>
              </a:buClr>
              <a:buSzPts val="2000"/>
              <a:buChar char="•"/>
              <a:defRPr sz="2000"/>
            </a:lvl1pPr>
            <a:lvl2pPr indent="-342900" lvl="1" marL="914400" rtl="0" algn="l">
              <a:spcBef>
                <a:spcPts val="360"/>
              </a:spcBef>
              <a:spcAft>
                <a:spcPts val="0"/>
              </a:spcAft>
              <a:buClr>
                <a:srgbClr val="2D637F"/>
              </a:buClr>
              <a:buSzPts val="1800"/>
              <a:buChar char="–"/>
              <a:defRPr sz="1800"/>
            </a:lvl2pPr>
            <a:lvl3pPr indent="-342900" lvl="2" marL="1371600" rtl="0" algn="l">
              <a:spcBef>
                <a:spcPts val="360"/>
              </a:spcBef>
              <a:spcAft>
                <a:spcPts val="0"/>
              </a:spcAft>
              <a:buClr>
                <a:srgbClr val="2D637F"/>
              </a:buClr>
              <a:buSzPts val="1800"/>
              <a:buChar char="•"/>
              <a:defRPr sz="1800"/>
            </a:lvl3pPr>
            <a:lvl4pPr indent="-330200" lvl="3" marL="1828800" rtl="0" algn="l">
              <a:spcBef>
                <a:spcPts val="320"/>
              </a:spcBef>
              <a:spcAft>
                <a:spcPts val="0"/>
              </a:spcAft>
              <a:buClr>
                <a:srgbClr val="2D637F"/>
              </a:buClr>
              <a:buSzPts val="1600"/>
              <a:buChar char="–"/>
              <a:defRPr sz="1600"/>
            </a:lvl4pPr>
            <a:lvl5pPr indent="-317500" lvl="4" marL="2286000" rtl="0" algn="l">
              <a:spcBef>
                <a:spcPts val="280"/>
              </a:spcBef>
              <a:spcAft>
                <a:spcPts val="0"/>
              </a:spcAft>
              <a:buClr>
                <a:srgbClr val="2D637F"/>
              </a:buClr>
              <a:buSzPts val="1400"/>
              <a:buChar char="»"/>
              <a:defRPr sz="1400"/>
            </a:lvl5pPr>
            <a:lvl6pPr indent="-355600" lvl="5" marL="2743200" rtl="0" algn="l">
              <a:spcBef>
                <a:spcPts val="400"/>
              </a:spcBef>
              <a:spcAft>
                <a:spcPts val="0"/>
              </a:spcAft>
              <a:buClr>
                <a:schemeClr val="dk1"/>
              </a:buClr>
              <a:buSzPts val="2000"/>
              <a:buChar char="•"/>
              <a:defRPr sz="2000"/>
            </a:lvl6pPr>
            <a:lvl7pPr indent="-355600" lvl="6" marL="3200400" rtl="0" algn="l">
              <a:spcBef>
                <a:spcPts val="400"/>
              </a:spcBef>
              <a:spcAft>
                <a:spcPts val="0"/>
              </a:spcAft>
              <a:buClr>
                <a:schemeClr val="dk1"/>
              </a:buClr>
              <a:buSzPts val="2000"/>
              <a:buChar char="•"/>
              <a:defRPr sz="2000"/>
            </a:lvl7pPr>
            <a:lvl8pPr indent="-355600" lvl="7" marL="3657600" rtl="0" algn="l">
              <a:spcBef>
                <a:spcPts val="400"/>
              </a:spcBef>
              <a:spcAft>
                <a:spcPts val="0"/>
              </a:spcAft>
              <a:buClr>
                <a:schemeClr val="dk1"/>
              </a:buClr>
              <a:buSzPts val="2000"/>
              <a:buChar char="•"/>
              <a:defRPr sz="2000"/>
            </a:lvl8pPr>
            <a:lvl9pPr indent="-355600" lvl="8" marL="4114800" rtl="0" algn="l">
              <a:spcBef>
                <a:spcPts val="400"/>
              </a:spcBef>
              <a:spcAft>
                <a:spcPts val="0"/>
              </a:spcAft>
              <a:buClr>
                <a:schemeClr val="dk1"/>
              </a:buClr>
              <a:buSzPts val="2000"/>
              <a:buChar char="•"/>
              <a:defRPr sz="2000"/>
            </a:lvl9pPr>
          </a:lstStyle>
          <a:p/>
        </p:txBody>
      </p:sp>
      <p:sp>
        <p:nvSpPr>
          <p:cNvPr id="37" name="Google Shape;37;p7"/>
          <p:cNvSpPr txBox="1"/>
          <p:nvPr>
            <p:ph idx="2" type="body"/>
          </p:nvPr>
        </p:nvSpPr>
        <p:spPr>
          <a:xfrm>
            <a:off x="457201" y="1148739"/>
            <a:ext cx="3008400" cy="2375400"/>
          </a:xfrm>
          <a:prstGeom prst="rect">
            <a:avLst/>
          </a:prstGeom>
          <a:noFill/>
          <a:ln>
            <a:noFill/>
          </a:ln>
        </p:spPr>
        <p:txBody>
          <a:bodyPr anchorCtr="0" anchor="t" bIns="45700" lIns="91425" spcFirstLastPara="1" rIns="91425" wrap="square" tIns="45700">
            <a:noAutofit/>
          </a:bodyPr>
          <a:lstStyle>
            <a:lvl1pPr indent="-228600" lvl="0" marL="457200" rtl="0" algn="l">
              <a:spcBef>
                <a:spcPts val="280"/>
              </a:spcBef>
              <a:spcAft>
                <a:spcPts val="0"/>
              </a:spcAft>
              <a:buClr>
                <a:srgbClr val="2D637F"/>
              </a:buClr>
              <a:buSzPts val="1400"/>
              <a:buNone/>
              <a:defRPr sz="1400"/>
            </a:lvl1pPr>
            <a:lvl2pPr indent="-228600" lvl="1" marL="914400" rtl="0" algn="l">
              <a:spcBef>
                <a:spcPts val="240"/>
              </a:spcBef>
              <a:spcAft>
                <a:spcPts val="0"/>
              </a:spcAft>
              <a:buClr>
                <a:srgbClr val="2D637F"/>
              </a:buClr>
              <a:buSzPts val="1200"/>
              <a:buNone/>
              <a:defRPr sz="1200"/>
            </a:lvl2pPr>
            <a:lvl3pPr indent="-228600" lvl="2" marL="1371600" rtl="0" algn="l">
              <a:spcBef>
                <a:spcPts val="200"/>
              </a:spcBef>
              <a:spcAft>
                <a:spcPts val="0"/>
              </a:spcAft>
              <a:buClr>
                <a:srgbClr val="2D637F"/>
              </a:buClr>
              <a:buSzPts val="1000"/>
              <a:buNone/>
              <a:defRPr sz="1000"/>
            </a:lvl3pPr>
            <a:lvl4pPr indent="-228600" lvl="3" marL="1828800" rtl="0" algn="l">
              <a:spcBef>
                <a:spcPts val="180"/>
              </a:spcBef>
              <a:spcAft>
                <a:spcPts val="0"/>
              </a:spcAft>
              <a:buClr>
                <a:srgbClr val="2D637F"/>
              </a:buClr>
              <a:buSzPts val="900"/>
              <a:buNone/>
              <a:defRPr sz="900"/>
            </a:lvl4pPr>
            <a:lvl5pPr indent="-228600" lvl="4" marL="2286000" rtl="0" algn="l">
              <a:spcBef>
                <a:spcPts val="180"/>
              </a:spcBef>
              <a:spcAft>
                <a:spcPts val="0"/>
              </a:spcAft>
              <a:buClr>
                <a:srgbClr val="2D637F"/>
              </a:buClr>
              <a:buSzPts val="900"/>
              <a:buNone/>
              <a:defRPr sz="900"/>
            </a:lvl5pPr>
            <a:lvl6pPr indent="-228600" lvl="5" marL="2743200" rtl="0" algn="l">
              <a:spcBef>
                <a:spcPts val="180"/>
              </a:spcBef>
              <a:spcAft>
                <a:spcPts val="0"/>
              </a:spcAft>
              <a:buClr>
                <a:schemeClr val="dk1"/>
              </a:buClr>
              <a:buSzPts val="900"/>
              <a:buNone/>
              <a:defRPr sz="900"/>
            </a:lvl6pPr>
            <a:lvl7pPr indent="-228600" lvl="6" marL="3200400" rtl="0" algn="l">
              <a:spcBef>
                <a:spcPts val="180"/>
              </a:spcBef>
              <a:spcAft>
                <a:spcPts val="0"/>
              </a:spcAft>
              <a:buClr>
                <a:schemeClr val="dk1"/>
              </a:buClr>
              <a:buSzPts val="900"/>
              <a:buNone/>
              <a:defRPr sz="900"/>
            </a:lvl7pPr>
            <a:lvl8pPr indent="-228600" lvl="7" marL="3657600" rtl="0" algn="l">
              <a:spcBef>
                <a:spcPts val="180"/>
              </a:spcBef>
              <a:spcAft>
                <a:spcPts val="0"/>
              </a:spcAft>
              <a:buClr>
                <a:schemeClr val="dk1"/>
              </a:buClr>
              <a:buSzPts val="900"/>
              <a:buNone/>
              <a:defRPr sz="900"/>
            </a:lvl8pPr>
            <a:lvl9pPr indent="-228600" lvl="8" marL="4114800" rtl="0" algn="l">
              <a:spcBef>
                <a:spcPts val="180"/>
              </a:spcBef>
              <a:spcAft>
                <a:spcPts val="0"/>
              </a:spcAft>
              <a:buClr>
                <a:schemeClr val="dk1"/>
              </a:buClr>
              <a:buSzPts val="900"/>
              <a:buNone/>
              <a:defRPr sz="900"/>
            </a:lvl9pPr>
          </a:lstStyle>
          <a:p/>
        </p:txBody>
      </p:sp>
      <p:sp>
        <p:nvSpPr>
          <p:cNvPr id="38" name="Google Shape;38;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slideLayout" Target="../slideLayouts/slideLayout1.xml"/><Relationship Id="rId10" Type="http://schemas.openxmlformats.org/officeDocument/2006/relationships/theme" Target="../theme/theme2.xml"/><Relationship Id="rId9" Type="http://schemas.openxmlformats.org/officeDocument/2006/relationships/slideLayout" Target="../slideLayouts/slideLayout6.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nvSpPr>
        <p:spPr>
          <a:xfrm>
            <a:off x="267368" y="3980447"/>
            <a:ext cx="1386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 name="Google Shape;7;p1"/>
          <p:cNvSpPr txBox="1"/>
          <p:nvPr>
            <p:ph type="title"/>
          </p:nvPr>
        </p:nvSpPr>
        <p:spPr>
          <a:xfrm>
            <a:off x="457200" y="394467"/>
            <a:ext cx="8229600" cy="8574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rgbClr val="C28220"/>
              </a:buClr>
              <a:buSzPts val="3000"/>
              <a:buFont typeface="Georgia"/>
              <a:buNone/>
              <a:defRPr b="0" i="0" sz="3000" u="none" cap="none" strike="noStrike">
                <a:solidFill>
                  <a:srgbClr val="C28220"/>
                </a:solidFill>
                <a:latin typeface="Georgia"/>
                <a:ea typeface="Georgia"/>
                <a:cs typeface="Georgia"/>
                <a:sym typeface="Georgia"/>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 name="Google Shape;8;p1"/>
          <p:cNvSpPr txBox="1"/>
          <p:nvPr>
            <p:ph idx="1" type="body"/>
          </p:nvPr>
        </p:nvSpPr>
        <p:spPr>
          <a:xfrm>
            <a:off x="457200" y="1356059"/>
            <a:ext cx="8229600" cy="1894800"/>
          </a:xfrm>
          <a:prstGeom prst="rect">
            <a:avLst/>
          </a:prstGeom>
          <a:noFill/>
          <a:ln>
            <a:noFill/>
          </a:ln>
        </p:spPr>
        <p:txBody>
          <a:bodyPr anchorCtr="0" anchor="t" bIns="45700" lIns="91425" spcFirstLastPara="1" rIns="91425" wrap="square" tIns="45700">
            <a:noAutofit/>
          </a:bodyPr>
          <a:lstStyle>
            <a:lvl1pPr indent="-317500" lvl="0" marL="457200" marR="0" rtl="0" algn="l">
              <a:spcBef>
                <a:spcPts val="440"/>
              </a:spcBef>
              <a:spcAft>
                <a:spcPts val="0"/>
              </a:spcAft>
              <a:buClr>
                <a:srgbClr val="2D637F"/>
              </a:buClr>
              <a:buSzPts val="1400"/>
              <a:buFont typeface="Arial"/>
              <a:buChar char="•"/>
              <a:defRPr b="0" i="0" u="none" cap="none" strike="noStrike">
                <a:solidFill>
                  <a:srgbClr val="2D637F"/>
                </a:solidFill>
                <a:latin typeface="Merriweather Sans"/>
                <a:ea typeface="Merriweather Sans"/>
                <a:cs typeface="Merriweather Sans"/>
                <a:sym typeface="Merriweather Sans"/>
              </a:defRPr>
            </a:lvl1pPr>
            <a:lvl2pPr indent="-317500" lvl="1" marL="914400" marR="0" rtl="0" algn="l">
              <a:spcBef>
                <a:spcPts val="400"/>
              </a:spcBef>
              <a:spcAft>
                <a:spcPts val="0"/>
              </a:spcAft>
              <a:buClr>
                <a:srgbClr val="2D637F"/>
              </a:buClr>
              <a:buSzPts val="1400"/>
              <a:buFont typeface="Arial"/>
              <a:buChar char="–"/>
              <a:defRPr b="0" i="0" u="none" cap="none" strike="noStrike">
                <a:solidFill>
                  <a:srgbClr val="2D637F"/>
                </a:solidFill>
                <a:latin typeface="Merriweather Sans"/>
                <a:ea typeface="Merriweather Sans"/>
                <a:cs typeface="Merriweather Sans"/>
                <a:sym typeface="Merriweather Sans"/>
              </a:defRPr>
            </a:lvl2pPr>
            <a:lvl3pPr indent="-317500" lvl="2" marL="1371600" marR="0" rtl="0" algn="l">
              <a:spcBef>
                <a:spcPts val="360"/>
              </a:spcBef>
              <a:spcAft>
                <a:spcPts val="0"/>
              </a:spcAft>
              <a:buClr>
                <a:srgbClr val="2D637F"/>
              </a:buClr>
              <a:buSzPts val="1400"/>
              <a:buFont typeface="Arial"/>
              <a:buChar char="•"/>
              <a:defRPr b="0" i="0" u="none" cap="none" strike="noStrike">
                <a:solidFill>
                  <a:srgbClr val="2D637F"/>
                </a:solidFill>
                <a:latin typeface="Merriweather Sans"/>
                <a:ea typeface="Merriweather Sans"/>
                <a:cs typeface="Merriweather Sans"/>
                <a:sym typeface="Merriweather Sans"/>
              </a:defRPr>
            </a:lvl3pPr>
            <a:lvl4pPr indent="-317500" lvl="3" marL="1828800" marR="0" rtl="0" algn="l">
              <a:spcBef>
                <a:spcPts val="320"/>
              </a:spcBef>
              <a:spcAft>
                <a:spcPts val="0"/>
              </a:spcAft>
              <a:buClr>
                <a:srgbClr val="2D637F"/>
              </a:buClr>
              <a:buSzPts val="1400"/>
              <a:buFont typeface="Arial"/>
              <a:buChar char="–"/>
              <a:defRPr b="0" i="0" u="none" cap="none" strike="noStrike">
                <a:solidFill>
                  <a:srgbClr val="2D637F"/>
                </a:solidFill>
                <a:latin typeface="Merriweather Sans"/>
                <a:ea typeface="Merriweather Sans"/>
                <a:cs typeface="Merriweather Sans"/>
                <a:sym typeface="Merriweather Sans"/>
              </a:defRPr>
            </a:lvl4pPr>
            <a:lvl5pPr indent="-317500" lvl="4" marL="2286000" marR="0" rtl="0" algn="l">
              <a:spcBef>
                <a:spcPts val="280"/>
              </a:spcBef>
              <a:spcAft>
                <a:spcPts val="0"/>
              </a:spcAft>
              <a:buClr>
                <a:srgbClr val="2D637F"/>
              </a:buClr>
              <a:buSzPts val="1400"/>
              <a:buFont typeface="Arial"/>
              <a:buChar char="»"/>
              <a:defRPr b="0" i="0" u="none" cap="none" strike="noStrike">
                <a:solidFill>
                  <a:srgbClr val="2D637F"/>
                </a:solidFill>
                <a:latin typeface="Merriweather Sans"/>
                <a:ea typeface="Merriweather Sans"/>
                <a:cs typeface="Merriweather Sans"/>
                <a:sym typeface="Merriweather Sans"/>
              </a:defRPr>
            </a:lvl5pPr>
            <a:lvl6pPr indent="-317500" lvl="5" marL="2743200" marR="0" rtl="0" algn="l">
              <a:spcBef>
                <a:spcPts val="400"/>
              </a:spcBef>
              <a:spcAft>
                <a:spcPts val="0"/>
              </a:spcAft>
              <a:buClr>
                <a:schemeClr val="dk1"/>
              </a:buClr>
              <a:buSzPts val="1400"/>
              <a:buFont typeface="Arial"/>
              <a:buChar char="•"/>
              <a:defRPr b="0" i="0" u="none" cap="none" strike="noStrike">
                <a:solidFill>
                  <a:schemeClr val="dk1"/>
                </a:solidFill>
                <a:latin typeface="Calibri"/>
                <a:ea typeface="Calibri"/>
                <a:cs typeface="Calibri"/>
                <a:sym typeface="Calibri"/>
              </a:defRPr>
            </a:lvl6pPr>
            <a:lvl7pPr indent="-317500" lvl="6" marL="3200400" marR="0" rtl="0" algn="l">
              <a:spcBef>
                <a:spcPts val="400"/>
              </a:spcBef>
              <a:spcAft>
                <a:spcPts val="0"/>
              </a:spcAft>
              <a:buClr>
                <a:schemeClr val="dk1"/>
              </a:buClr>
              <a:buSzPts val="1400"/>
              <a:buFont typeface="Arial"/>
              <a:buChar char="•"/>
              <a:defRPr b="0" i="0" u="none" cap="none" strike="noStrike">
                <a:solidFill>
                  <a:schemeClr val="dk1"/>
                </a:solidFill>
                <a:latin typeface="Calibri"/>
                <a:ea typeface="Calibri"/>
                <a:cs typeface="Calibri"/>
                <a:sym typeface="Calibri"/>
              </a:defRPr>
            </a:lvl7pPr>
            <a:lvl8pPr indent="-317500" lvl="7" marL="3657600" marR="0" rtl="0" algn="l">
              <a:spcBef>
                <a:spcPts val="400"/>
              </a:spcBef>
              <a:spcAft>
                <a:spcPts val="0"/>
              </a:spcAft>
              <a:buClr>
                <a:schemeClr val="dk1"/>
              </a:buClr>
              <a:buSzPts val="1400"/>
              <a:buFont typeface="Arial"/>
              <a:buChar char="•"/>
              <a:defRPr b="0" i="0" u="none" cap="none" strike="noStrike">
                <a:solidFill>
                  <a:schemeClr val="dk1"/>
                </a:solidFill>
                <a:latin typeface="Calibri"/>
                <a:ea typeface="Calibri"/>
                <a:cs typeface="Calibri"/>
                <a:sym typeface="Calibri"/>
              </a:defRPr>
            </a:lvl8pPr>
            <a:lvl9pPr indent="-317500" lvl="8" marL="4114800" marR="0" rtl="0" algn="l">
              <a:spcBef>
                <a:spcPts val="400"/>
              </a:spcBef>
              <a:spcAft>
                <a:spcPts val="0"/>
              </a:spcAft>
              <a:buClr>
                <a:schemeClr val="dk1"/>
              </a:buClr>
              <a:buSzPts val="1400"/>
              <a:buFont typeface="Arial"/>
              <a:buChar char="•"/>
              <a:defRPr b="0" i="0" u="none" cap="none" strike="noStrike">
                <a:solidFill>
                  <a:schemeClr val="dk1"/>
                </a:solidFill>
                <a:latin typeface="Calibri"/>
                <a:ea typeface="Calibri"/>
                <a:cs typeface="Calibri"/>
                <a:sym typeface="Calibri"/>
              </a:defRPr>
            </a:lvl9pPr>
          </a:lstStyle>
          <a:p/>
        </p:txBody>
      </p:sp>
      <p:pic>
        <p:nvPicPr>
          <p:cNvPr id="9" name="Google Shape;9;p1"/>
          <p:cNvPicPr preferRelativeResize="0"/>
          <p:nvPr/>
        </p:nvPicPr>
        <p:blipFill rotWithShape="1">
          <a:blip r:embed="rId1">
            <a:alphaModFix/>
          </a:blip>
          <a:srcRect b="0" l="0" r="0" t="0"/>
          <a:stretch/>
        </p:blipFill>
        <p:spPr>
          <a:xfrm>
            <a:off x="6274508" y="1"/>
            <a:ext cx="1614088" cy="1003884"/>
          </a:xfrm>
          <a:prstGeom prst="rect">
            <a:avLst/>
          </a:prstGeom>
          <a:noFill/>
          <a:ln>
            <a:noFill/>
          </a:ln>
        </p:spPr>
      </p:pic>
      <p:pic>
        <p:nvPicPr>
          <p:cNvPr id="10" name="Google Shape;10;p1"/>
          <p:cNvPicPr preferRelativeResize="0"/>
          <p:nvPr/>
        </p:nvPicPr>
        <p:blipFill rotWithShape="1">
          <a:blip r:embed="rId2">
            <a:alphaModFix/>
          </a:blip>
          <a:srcRect b="0" l="0" r="0" t="0"/>
          <a:stretch/>
        </p:blipFill>
        <p:spPr>
          <a:xfrm>
            <a:off x="-76200" y="4732325"/>
            <a:ext cx="6858000" cy="748150"/>
          </a:xfrm>
          <a:prstGeom prst="rect">
            <a:avLst/>
          </a:prstGeom>
          <a:noFill/>
          <a:ln>
            <a:noFill/>
          </a:ln>
        </p:spPr>
      </p:pic>
      <p:pic>
        <p:nvPicPr>
          <p:cNvPr id="11" name="Google Shape;11;p1"/>
          <p:cNvPicPr preferRelativeResize="0"/>
          <p:nvPr/>
        </p:nvPicPr>
        <p:blipFill rotWithShape="1">
          <a:blip r:embed="rId3">
            <a:alphaModFix/>
          </a:blip>
          <a:srcRect b="0" l="0" r="0" t="0"/>
          <a:stretch/>
        </p:blipFill>
        <p:spPr>
          <a:xfrm>
            <a:off x="50682" y="4851605"/>
            <a:ext cx="758951" cy="197535"/>
          </a:xfrm>
          <a:prstGeom prst="rect">
            <a:avLst/>
          </a:prstGeom>
          <a:noFill/>
          <a:ln>
            <a:noFill/>
          </a:ln>
        </p:spPr>
      </p:pic>
      <p:sp>
        <p:nvSpPr>
          <p:cNvPr id="12" name="Google Shape;12;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rgbClr val="2D637F"/>
                </a:solidFill>
                <a:latin typeface="Merriweather Sans"/>
                <a:ea typeface="Merriweather Sans"/>
                <a:cs typeface="Merriweather Sans"/>
                <a:sym typeface="Merriweather Sans"/>
              </a:defRPr>
            </a:lvl1pPr>
            <a:lvl2pPr lvl="1" rtl="0" algn="r">
              <a:buNone/>
              <a:defRPr sz="1300">
                <a:solidFill>
                  <a:srgbClr val="2D637F"/>
                </a:solidFill>
                <a:latin typeface="Merriweather Sans"/>
                <a:ea typeface="Merriweather Sans"/>
                <a:cs typeface="Merriweather Sans"/>
                <a:sym typeface="Merriweather Sans"/>
              </a:defRPr>
            </a:lvl2pPr>
            <a:lvl3pPr lvl="2" rtl="0" algn="r">
              <a:buNone/>
              <a:defRPr sz="1300">
                <a:solidFill>
                  <a:srgbClr val="2D637F"/>
                </a:solidFill>
                <a:latin typeface="Merriweather Sans"/>
                <a:ea typeface="Merriweather Sans"/>
                <a:cs typeface="Merriweather Sans"/>
                <a:sym typeface="Merriweather Sans"/>
              </a:defRPr>
            </a:lvl3pPr>
            <a:lvl4pPr lvl="3" rtl="0" algn="r">
              <a:buNone/>
              <a:defRPr sz="1300">
                <a:solidFill>
                  <a:srgbClr val="2D637F"/>
                </a:solidFill>
                <a:latin typeface="Merriweather Sans"/>
                <a:ea typeface="Merriweather Sans"/>
                <a:cs typeface="Merriweather Sans"/>
                <a:sym typeface="Merriweather Sans"/>
              </a:defRPr>
            </a:lvl4pPr>
            <a:lvl5pPr lvl="4" rtl="0" algn="r">
              <a:buNone/>
              <a:defRPr sz="1300">
                <a:solidFill>
                  <a:srgbClr val="2D637F"/>
                </a:solidFill>
                <a:latin typeface="Merriweather Sans"/>
                <a:ea typeface="Merriweather Sans"/>
                <a:cs typeface="Merriweather Sans"/>
                <a:sym typeface="Merriweather Sans"/>
              </a:defRPr>
            </a:lvl5pPr>
            <a:lvl6pPr lvl="5" rtl="0" algn="r">
              <a:buNone/>
              <a:defRPr sz="1300">
                <a:solidFill>
                  <a:srgbClr val="2D637F"/>
                </a:solidFill>
                <a:latin typeface="Merriweather Sans"/>
                <a:ea typeface="Merriweather Sans"/>
                <a:cs typeface="Merriweather Sans"/>
                <a:sym typeface="Merriweather Sans"/>
              </a:defRPr>
            </a:lvl6pPr>
            <a:lvl7pPr lvl="6" rtl="0" algn="r">
              <a:buNone/>
              <a:defRPr sz="1300">
                <a:solidFill>
                  <a:srgbClr val="2D637F"/>
                </a:solidFill>
                <a:latin typeface="Merriweather Sans"/>
                <a:ea typeface="Merriweather Sans"/>
                <a:cs typeface="Merriweather Sans"/>
                <a:sym typeface="Merriweather Sans"/>
              </a:defRPr>
            </a:lvl7pPr>
            <a:lvl8pPr lvl="7" rtl="0" algn="r">
              <a:buNone/>
              <a:defRPr sz="1300">
                <a:solidFill>
                  <a:srgbClr val="2D637F"/>
                </a:solidFill>
                <a:latin typeface="Merriweather Sans"/>
                <a:ea typeface="Merriweather Sans"/>
                <a:cs typeface="Merriweather Sans"/>
                <a:sym typeface="Merriweather Sans"/>
              </a:defRPr>
            </a:lvl8pPr>
            <a:lvl9pPr lvl="8" rtl="0" algn="r">
              <a:buNone/>
              <a:defRPr sz="1300">
                <a:solidFill>
                  <a:srgbClr val="2D637F"/>
                </a:solidFill>
                <a:latin typeface="Merriweather Sans"/>
                <a:ea typeface="Merriweather Sans"/>
                <a:cs typeface="Merriweather Sans"/>
                <a:sym typeface="Merriweather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4"/>
    <p:sldLayoutId id="2147483649" r:id="rId5"/>
    <p:sldLayoutId id="2147483650" r:id="rId6"/>
    <p:sldLayoutId id="2147483651" r:id="rId7"/>
    <p:sldLayoutId id="2147483652" r:id="rId8"/>
    <p:sldLayoutId id="2147483653"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3.pn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24.png"/><Relationship Id="rId4" Type="http://schemas.openxmlformats.org/officeDocument/2006/relationships/image" Target="../media/image27.png"/><Relationship Id="rId5"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hyperlink" Target="https://arxiv.org/pdf/1909.13719.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pic>
        <p:nvPicPr>
          <p:cNvPr id="43" name="Google Shape;43;p8"/>
          <p:cNvPicPr preferRelativeResize="0"/>
          <p:nvPr/>
        </p:nvPicPr>
        <p:blipFill>
          <a:blip r:embed="rId3">
            <a:alphaModFix amt="71000"/>
          </a:blip>
          <a:stretch>
            <a:fillRect/>
          </a:stretch>
        </p:blipFill>
        <p:spPr>
          <a:xfrm>
            <a:off x="3106750" y="1448800"/>
            <a:ext cx="5546576" cy="3285424"/>
          </a:xfrm>
          <a:prstGeom prst="rect">
            <a:avLst/>
          </a:prstGeom>
          <a:noFill/>
          <a:ln>
            <a:noFill/>
          </a:ln>
        </p:spPr>
      </p:pic>
      <p:sp>
        <p:nvSpPr>
          <p:cNvPr id="44" name="Google Shape;44;p8"/>
          <p:cNvSpPr txBox="1"/>
          <p:nvPr>
            <p:ph type="ctrTitle"/>
          </p:nvPr>
        </p:nvSpPr>
        <p:spPr>
          <a:xfrm>
            <a:off x="414325" y="244800"/>
            <a:ext cx="7016400" cy="1333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Facial Keypoints Detection</a:t>
            </a:r>
            <a:endParaRPr/>
          </a:p>
        </p:txBody>
      </p:sp>
      <p:sp>
        <p:nvSpPr>
          <p:cNvPr id="45" name="Google Shape;45;p8"/>
          <p:cNvSpPr txBox="1"/>
          <p:nvPr>
            <p:ph idx="1" type="subTitle"/>
          </p:nvPr>
        </p:nvSpPr>
        <p:spPr>
          <a:xfrm>
            <a:off x="341200" y="3427044"/>
            <a:ext cx="6400800" cy="835200"/>
          </a:xfrm>
          <a:prstGeom prst="rect">
            <a:avLst/>
          </a:prstGeom>
        </p:spPr>
        <p:txBody>
          <a:bodyPr anchorCtr="0" anchor="t" bIns="45700" lIns="91425" spcFirstLastPara="1" rIns="91425" wrap="square" tIns="45700">
            <a:noAutofit/>
          </a:bodyPr>
          <a:lstStyle/>
          <a:p>
            <a:pPr indent="0" lvl="0" marL="0" rtl="0" algn="l">
              <a:spcBef>
                <a:spcPts val="440"/>
              </a:spcBef>
              <a:spcAft>
                <a:spcPts val="0"/>
              </a:spcAft>
              <a:buNone/>
            </a:pPr>
            <a:r>
              <a:rPr lang="en"/>
              <a:t>Alan Zhang, Haoyu Zhang,</a:t>
            </a:r>
            <a:endParaRPr/>
          </a:p>
          <a:p>
            <a:pPr indent="0" lvl="0" marL="0" rtl="0" algn="l">
              <a:spcBef>
                <a:spcPts val="440"/>
              </a:spcBef>
              <a:spcAft>
                <a:spcPts val="0"/>
              </a:spcAft>
              <a:buNone/>
            </a:pPr>
            <a:r>
              <a:rPr lang="en"/>
              <a:t>Sam Temlock, Whit Blodgett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7"/>
          <p:cNvSpPr txBox="1"/>
          <p:nvPr>
            <p:ph type="title"/>
          </p:nvPr>
        </p:nvSpPr>
        <p:spPr>
          <a:xfrm>
            <a:off x="457200" y="781500"/>
            <a:ext cx="43527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
              <a:t>Data Augmentation</a:t>
            </a:r>
            <a:endParaRPr/>
          </a:p>
        </p:txBody>
      </p:sp>
      <p:sp>
        <p:nvSpPr>
          <p:cNvPr id="108" name="Google Shape;108;p17"/>
          <p:cNvSpPr txBox="1"/>
          <p:nvPr>
            <p:ph idx="2" type="body"/>
          </p:nvPr>
        </p:nvSpPr>
        <p:spPr>
          <a:xfrm>
            <a:off x="457200" y="1085100"/>
            <a:ext cx="7452300" cy="1885800"/>
          </a:xfrm>
          <a:prstGeom prst="rect">
            <a:avLst/>
          </a:prstGeom>
        </p:spPr>
        <p:txBody>
          <a:bodyPr anchorCtr="0" anchor="t" bIns="45700" lIns="91425" spcFirstLastPara="1" rIns="91425" wrap="square" tIns="45700">
            <a:noAutofit/>
          </a:bodyPr>
          <a:lstStyle/>
          <a:p>
            <a:pPr indent="0" lvl="0" marL="0" rtl="0" algn="l">
              <a:spcBef>
                <a:spcPts val="280"/>
              </a:spcBef>
              <a:spcAft>
                <a:spcPts val="0"/>
              </a:spcAft>
              <a:buNone/>
            </a:pPr>
            <a:r>
              <a:rPr lang="en"/>
              <a:t>Random Augmentation Strategy (RandAug)</a:t>
            </a:r>
            <a:endParaRPr/>
          </a:p>
          <a:p>
            <a:pPr indent="-304800" lvl="0" marL="457200" rtl="0" algn="l">
              <a:spcBef>
                <a:spcPts val="280"/>
              </a:spcBef>
              <a:spcAft>
                <a:spcPts val="0"/>
              </a:spcAft>
              <a:buClr>
                <a:srgbClr val="212121"/>
              </a:buClr>
              <a:buSzPts val="1200"/>
              <a:buFont typeface="Roboto"/>
              <a:buChar char="●"/>
            </a:pPr>
            <a:r>
              <a:rPr lang="en" sz="1200">
                <a:solidFill>
                  <a:srgbClr val="212121"/>
                </a:solidFill>
                <a:highlight>
                  <a:srgbClr val="FFFFFF"/>
                </a:highlight>
                <a:latin typeface="Roboto"/>
                <a:ea typeface="Roboto"/>
                <a:cs typeface="Roboto"/>
                <a:sym typeface="Roboto"/>
              </a:rPr>
              <a:t>R</a:t>
            </a:r>
            <a:r>
              <a:rPr lang="en" sz="1200">
                <a:solidFill>
                  <a:srgbClr val="212121"/>
                </a:solidFill>
                <a:highlight>
                  <a:srgbClr val="FFFFFF"/>
                </a:highlight>
                <a:latin typeface="Roboto"/>
                <a:ea typeface="Roboto"/>
                <a:cs typeface="Roboto"/>
                <a:sym typeface="Roboto"/>
              </a:rPr>
              <a:t>andomly selects N augmentations </a:t>
            </a:r>
            <a:r>
              <a:rPr lang="en" sz="1200">
                <a:solidFill>
                  <a:srgbClr val="212121"/>
                </a:solidFill>
                <a:highlight>
                  <a:srgbClr val="FFFFFF"/>
                </a:highlight>
                <a:latin typeface="Roboto"/>
                <a:ea typeface="Roboto"/>
                <a:cs typeface="Roboto"/>
                <a:sym typeface="Roboto"/>
              </a:rPr>
              <a:t>to be performed </a:t>
            </a:r>
            <a:r>
              <a:rPr lang="en" sz="1200">
                <a:solidFill>
                  <a:srgbClr val="212121"/>
                </a:solidFill>
                <a:highlight>
                  <a:srgbClr val="FFFFFF"/>
                </a:highlight>
                <a:latin typeface="Roboto"/>
                <a:ea typeface="Roboto"/>
                <a:cs typeface="Roboto"/>
                <a:sym typeface="Roboto"/>
              </a:rPr>
              <a:t>on the data. </a:t>
            </a:r>
            <a:endParaRPr sz="1200">
              <a:solidFill>
                <a:srgbClr val="212121"/>
              </a:solidFill>
              <a:highlight>
                <a:srgbClr val="FFFFFF"/>
              </a:highlight>
              <a:latin typeface="Roboto"/>
              <a:ea typeface="Roboto"/>
              <a:cs typeface="Roboto"/>
              <a:sym typeface="Roboto"/>
            </a:endParaRPr>
          </a:p>
          <a:p>
            <a:pPr indent="-304800" lvl="0" marL="457200" rtl="0" algn="l">
              <a:spcBef>
                <a:spcPts val="0"/>
              </a:spcBef>
              <a:spcAft>
                <a:spcPts val="0"/>
              </a:spcAft>
              <a:buClr>
                <a:srgbClr val="212121"/>
              </a:buClr>
              <a:buSzPts val="1200"/>
              <a:buFont typeface="Roboto"/>
              <a:buChar char="●"/>
            </a:pPr>
            <a:r>
              <a:rPr lang="en" sz="1200">
                <a:solidFill>
                  <a:srgbClr val="212121"/>
                </a:solidFill>
                <a:highlight>
                  <a:srgbClr val="FFFFFF"/>
                </a:highlight>
                <a:latin typeface="Roboto"/>
                <a:ea typeface="Roboto"/>
                <a:cs typeface="Roboto"/>
                <a:sym typeface="Roboto"/>
              </a:rPr>
              <a:t>Each augmentation has a 1/K probability of being selected</a:t>
            </a:r>
            <a:endParaRPr sz="1200">
              <a:solidFill>
                <a:srgbClr val="212121"/>
              </a:solidFill>
              <a:highlight>
                <a:srgbClr val="FFFFFF"/>
              </a:highlight>
              <a:latin typeface="Roboto"/>
              <a:ea typeface="Roboto"/>
              <a:cs typeface="Roboto"/>
              <a:sym typeface="Roboto"/>
            </a:endParaRPr>
          </a:p>
          <a:p>
            <a:pPr indent="-304800" lvl="0" marL="457200" rtl="0" algn="l">
              <a:spcBef>
                <a:spcPts val="0"/>
              </a:spcBef>
              <a:spcAft>
                <a:spcPts val="0"/>
              </a:spcAft>
              <a:buClr>
                <a:srgbClr val="212121"/>
              </a:buClr>
              <a:buSzPts val="1200"/>
              <a:buFont typeface="Roboto"/>
              <a:buChar char="●"/>
            </a:pPr>
            <a:r>
              <a:rPr lang="en" sz="1200">
                <a:solidFill>
                  <a:srgbClr val="212121"/>
                </a:solidFill>
                <a:highlight>
                  <a:srgbClr val="FFFFFF"/>
                </a:highlight>
                <a:latin typeface="Roboto"/>
                <a:ea typeface="Roboto"/>
                <a:cs typeface="Roboto"/>
                <a:sym typeface="Roboto"/>
              </a:rPr>
              <a:t>An magnitude of M is applied for each augmentation operation. (M is on a scale of 1 to 10) </a:t>
            </a:r>
            <a:endParaRPr sz="1200">
              <a:solidFill>
                <a:srgbClr val="212121"/>
              </a:solidFill>
              <a:highlight>
                <a:srgbClr val="FFFFFF"/>
              </a:highlight>
              <a:latin typeface="Roboto"/>
              <a:ea typeface="Roboto"/>
              <a:cs typeface="Roboto"/>
              <a:sym typeface="Roboto"/>
            </a:endParaRPr>
          </a:p>
          <a:p>
            <a:pPr indent="-304800" lvl="0" marL="457200" rtl="0" algn="l">
              <a:spcBef>
                <a:spcPts val="0"/>
              </a:spcBef>
              <a:spcAft>
                <a:spcPts val="0"/>
              </a:spcAft>
              <a:buClr>
                <a:srgbClr val="212121"/>
              </a:buClr>
              <a:buSzPts val="1200"/>
              <a:buFont typeface="Roboto"/>
              <a:buChar char="●"/>
            </a:pPr>
            <a:r>
              <a:rPr lang="en" sz="1200">
                <a:solidFill>
                  <a:srgbClr val="212121"/>
                </a:solidFill>
                <a:highlight>
                  <a:srgbClr val="FFFFFF"/>
                </a:highlight>
                <a:latin typeface="Roboto"/>
                <a:ea typeface="Roboto"/>
                <a:cs typeface="Roboto"/>
                <a:sym typeface="Roboto"/>
              </a:rPr>
              <a:t>RandAug parameters of N = 2, M = 2 </a:t>
            </a:r>
            <a:endParaRPr sz="1200">
              <a:solidFill>
                <a:srgbClr val="212121"/>
              </a:solidFill>
              <a:highlight>
                <a:srgbClr val="FFFFFF"/>
              </a:highlight>
              <a:latin typeface="Roboto"/>
              <a:ea typeface="Roboto"/>
              <a:cs typeface="Roboto"/>
              <a:sym typeface="Roboto"/>
            </a:endParaRPr>
          </a:p>
          <a:p>
            <a:pPr indent="-304800" lvl="1" marL="914400" rtl="0" algn="l">
              <a:spcBef>
                <a:spcPts val="0"/>
              </a:spcBef>
              <a:spcAft>
                <a:spcPts val="0"/>
              </a:spcAft>
              <a:buClr>
                <a:srgbClr val="212121"/>
              </a:buClr>
              <a:buSzPts val="1200"/>
              <a:buFont typeface="Roboto"/>
              <a:buChar char="○"/>
            </a:pPr>
            <a:r>
              <a:rPr lang="en">
                <a:solidFill>
                  <a:srgbClr val="212121"/>
                </a:solidFill>
                <a:highlight>
                  <a:srgbClr val="FFFFFF"/>
                </a:highlight>
                <a:latin typeface="Roboto"/>
                <a:ea typeface="Roboto"/>
                <a:cs typeface="Roboto"/>
                <a:sym typeface="Roboto"/>
              </a:rPr>
              <a:t>Led to </a:t>
            </a:r>
            <a:r>
              <a:rPr lang="en" sz="1200">
                <a:solidFill>
                  <a:srgbClr val="212121"/>
                </a:solidFill>
                <a:highlight>
                  <a:srgbClr val="FFFFFF"/>
                </a:highlight>
                <a:latin typeface="Roboto"/>
                <a:ea typeface="Roboto"/>
                <a:cs typeface="Roboto"/>
                <a:sym typeface="Roboto"/>
              </a:rPr>
              <a:t> best improvement on baseline model performance</a:t>
            </a:r>
            <a:endParaRPr sz="1200">
              <a:solidFill>
                <a:srgbClr val="212121"/>
              </a:solidFill>
              <a:highlight>
                <a:srgbClr val="FFFFFF"/>
              </a:highlight>
              <a:latin typeface="Roboto"/>
              <a:ea typeface="Roboto"/>
              <a:cs typeface="Roboto"/>
              <a:sym typeface="Roboto"/>
            </a:endParaRPr>
          </a:p>
          <a:p>
            <a:pPr indent="-304800" lvl="1" marL="914400" rtl="0" algn="l">
              <a:spcBef>
                <a:spcPts val="0"/>
              </a:spcBef>
              <a:spcAft>
                <a:spcPts val="0"/>
              </a:spcAft>
              <a:buClr>
                <a:srgbClr val="212121"/>
              </a:buClr>
              <a:buSzPts val="1200"/>
              <a:buFont typeface="Roboto"/>
              <a:buChar char="○"/>
            </a:pPr>
            <a:r>
              <a:rPr lang="en">
                <a:solidFill>
                  <a:srgbClr val="212121"/>
                </a:solidFill>
                <a:highlight>
                  <a:srgbClr val="FFFFFF"/>
                </a:highlight>
                <a:latin typeface="Roboto"/>
                <a:ea typeface="Roboto"/>
                <a:cs typeface="Roboto"/>
                <a:sym typeface="Roboto"/>
              </a:rPr>
              <a:t>Was applied for </a:t>
            </a:r>
            <a:r>
              <a:rPr lang="en">
                <a:solidFill>
                  <a:srgbClr val="212121"/>
                </a:solidFill>
                <a:highlight>
                  <a:srgbClr val="FFFFFF"/>
                </a:highlight>
                <a:latin typeface="Roboto"/>
                <a:ea typeface="Roboto"/>
                <a:cs typeface="Roboto"/>
                <a:sym typeface="Roboto"/>
              </a:rPr>
              <a:t>further</a:t>
            </a:r>
            <a:r>
              <a:rPr lang="en">
                <a:solidFill>
                  <a:srgbClr val="212121"/>
                </a:solidFill>
                <a:highlight>
                  <a:srgbClr val="FFFFFF"/>
                </a:highlight>
                <a:latin typeface="Roboto"/>
                <a:ea typeface="Roboto"/>
                <a:cs typeface="Roboto"/>
                <a:sym typeface="Roboto"/>
              </a:rPr>
              <a:t> model </a:t>
            </a:r>
            <a:r>
              <a:rPr lang="en">
                <a:solidFill>
                  <a:srgbClr val="212121"/>
                </a:solidFill>
                <a:highlight>
                  <a:srgbClr val="FFFFFF"/>
                </a:highlight>
                <a:latin typeface="Roboto"/>
                <a:ea typeface="Roboto"/>
                <a:cs typeface="Roboto"/>
                <a:sym typeface="Roboto"/>
              </a:rPr>
              <a:t>training</a:t>
            </a:r>
            <a:endParaRPr>
              <a:solidFill>
                <a:srgbClr val="212121"/>
              </a:solidFill>
              <a:highlight>
                <a:srgbClr val="FFFFFF"/>
              </a:highlight>
              <a:latin typeface="Roboto"/>
              <a:ea typeface="Roboto"/>
              <a:cs typeface="Roboto"/>
              <a:sym typeface="Roboto"/>
            </a:endParaRPr>
          </a:p>
        </p:txBody>
      </p:sp>
      <p:pic>
        <p:nvPicPr>
          <p:cNvPr id="109" name="Google Shape;109;p17"/>
          <p:cNvPicPr preferRelativeResize="0"/>
          <p:nvPr/>
        </p:nvPicPr>
        <p:blipFill>
          <a:blip r:embed="rId3">
            <a:alphaModFix/>
          </a:blip>
          <a:stretch>
            <a:fillRect/>
          </a:stretch>
        </p:blipFill>
        <p:spPr>
          <a:xfrm>
            <a:off x="557650" y="2843350"/>
            <a:ext cx="7591425" cy="1885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8"/>
          <p:cNvSpPr txBox="1"/>
          <p:nvPr>
            <p:ph type="title"/>
          </p:nvPr>
        </p:nvSpPr>
        <p:spPr>
          <a:xfrm>
            <a:off x="457200" y="629100"/>
            <a:ext cx="4760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Performance &amp; Results</a:t>
            </a:r>
            <a:endParaRPr/>
          </a:p>
        </p:txBody>
      </p:sp>
      <p:sp>
        <p:nvSpPr>
          <p:cNvPr id="115" name="Google Shape;115;p18"/>
          <p:cNvSpPr txBox="1"/>
          <p:nvPr>
            <p:ph idx="2" type="body"/>
          </p:nvPr>
        </p:nvSpPr>
        <p:spPr>
          <a:xfrm>
            <a:off x="590700" y="1046050"/>
            <a:ext cx="4493400" cy="3336300"/>
          </a:xfrm>
          <a:prstGeom prst="rect">
            <a:avLst/>
          </a:prstGeom>
        </p:spPr>
        <p:txBody>
          <a:bodyPr anchorCtr="0" anchor="t" bIns="45700" lIns="91425" spcFirstLastPara="1" rIns="91425" wrap="square" tIns="45700">
            <a:noAutofit/>
          </a:bodyPr>
          <a:lstStyle/>
          <a:p>
            <a:pPr indent="-317500" lvl="0" marL="457200" marR="0" rtl="0" algn="l">
              <a:lnSpc>
                <a:spcPct val="100000"/>
              </a:lnSpc>
              <a:spcBef>
                <a:spcPts val="280"/>
              </a:spcBef>
              <a:spcAft>
                <a:spcPts val="0"/>
              </a:spcAft>
              <a:buClr>
                <a:schemeClr val="dk1"/>
              </a:buClr>
              <a:buSzPts val="1400"/>
              <a:buChar char="●"/>
            </a:pPr>
            <a:r>
              <a:rPr lang="en">
                <a:solidFill>
                  <a:schemeClr val="dk1"/>
                </a:solidFill>
              </a:rPr>
              <a:t>Model 4a </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4 Cov layers, 2 dense layers</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Remove pooling layer (increased stride size)</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Added batch normalization</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Decrease  number of nodes in dense layer</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Other hyperparameter tuning</a:t>
            </a:r>
            <a:endParaRPr>
              <a:solidFill>
                <a:schemeClr val="dk1"/>
              </a:solidFill>
            </a:endParaRPr>
          </a:p>
          <a:p>
            <a:pPr indent="0" lvl="0" marL="0" marR="0" rtl="0" algn="l">
              <a:lnSpc>
                <a:spcPct val="100000"/>
              </a:lnSpc>
              <a:spcBef>
                <a:spcPts val="280"/>
              </a:spcBef>
              <a:spcAft>
                <a:spcPts val="0"/>
              </a:spcAft>
              <a:buNone/>
            </a:pPr>
            <a:r>
              <a:t/>
            </a:r>
            <a:endParaRPr>
              <a:solidFill>
                <a:schemeClr val="dk1"/>
              </a:solidFill>
            </a:endParaRPr>
          </a:p>
          <a:p>
            <a:pPr indent="0" lvl="0" marL="0" rtl="0" algn="l">
              <a:spcBef>
                <a:spcPts val="28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457201" y="781496"/>
            <a:ext cx="3008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Model 4a</a:t>
            </a:r>
            <a:endParaRPr/>
          </a:p>
        </p:txBody>
      </p:sp>
      <p:pic>
        <p:nvPicPr>
          <p:cNvPr id="121" name="Google Shape;121;p19"/>
          <p:cNvPicPr preferRelativeResize="0"/>
          <p:nvPr/>
        </p:nvPicPr>
        <p:blipFill>
          <a:blip r:embed="rId3">
            <a:alphaModFix/>
          </a:blip>
          <a:stretch>
            <a:fillRect/>
          </a:stretch>
        </p:blipFill>
        <p:spPr>
          <a:xfrm>
            <a:off x="704112" y="1163626"/>
            <a:ext cx="7735777" cy="33453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type="title"/>
          </p:nvPr>
        </p:nvSpPr>
        <p:spPr>
          <a:xfrm>
            <a:off x="457200" y="629100"/>
            <a:ext cx="4760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Performance &amp; Results</a:t>
            </a:r>
            <a:endParaRPr/>
          </a:p>
        </p:txBody>
      </p:sp>
      <p:sp>
        <p:nvSpPr>
          <p:cNvPr id="127" name="Google Shape;127;p20"/>
          <p:cNvSpPr txBox="1"/>
          <p:nvPr>
            <p:ph idx="2" type="body"/>
          </p:nvPr>
        </p:nvSpPr>
        <p:spPr>
          <a:xfrm>
            <a:off x="457200" y="1258600"/>
            <a:ext cx="4493400" cy="3336300"/>
          </a:xfrm>
          <a:prstGeom prst="rect">
            <a:avLst/>
          </a:prstGeom>
        </p:spPr>
        <p:txBody>
          <a:bodyPr anchorCtr="0" anchor="t" bIns="45700" lIns="91425" spcFirstLastPara="1" rIns="91425" wrap="square" tIns="45700">
            <a:noAutofit/>
          </a:bodyPr>
          <a:lstStyle/>
          <a:p>
            <a:pPr indent="-317500" lvl="0" marL="457200" marR="0" rtl="0" algn="l">
              <a:lnSpc>
                <a:spcPct val="100000"/>
              </a:lnSpc>
              <a:spcBef>
                <a:spcPts val="280"/>
              </a:spcBef>
              <a:spcAft>
                <a:spcPts val="0"/>
              </a:spcAft>
              <a:buClr>
                <a:schemeClr val="dk1"/>
              </a:buClr>
              <a:buSzPts val="1400"/>
              <a:buChar char="●"/>
            </a:pPr>
            <a:r>
              <a:rPr lang="en">
                <a:solidFill>
                  <a:schemeClr val="dk1"/>
                </a:solidFill>
              </a:rPr>
              <a:t>Model 4a </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4 Cov layers, 2 dense layers</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Remove pooling layer (increased stride size)</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Added batch normalization</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Decrease  number of nodes in dense layer</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Other hyperparameter tuning</a:t>
            </a:r>
            <a:endParaRPr>
              <a:solidFill>
                <a:schemeClr val="dk1"/>
              </a:solidFill>
            </a:endParaRPr>
          </a:p>
          <a:p>
            <a:pPr indent="0" lvl="0" marL="914400" marR="0" rtl="0" algn="l">
              <a:lnSpc>
                <a:spcPct val="100000"/>
              </a:lnSpc>
              <a:spcBef>
                <a:spcPts val="280"/>
              </a:spcBef>
              <a:spcAft>
                <a:spcPts val="0"/>
              </a:spcAft>
              <a:buNone/>
            </a:pPr>
            <a:r>
              <a:t/>
            </a:r>
            <a:endParaRPr>
              <a:solidFill>
                <a:schemeClr val="dk1"/>
              </a:solidFill>
            </a:endParaRPr>
          </a:p>
          <a:p>
            <a:pPr indent="-317500" lvl="0" marL="457200" marR="0" rtl="0" algn="l">
              <a:lnSpc>
                <a:spcPct val="100000"/>
              </a:lnSpc>
              <a:spcBef>
                <a:spcPts val="280"/>
              </a:spcBef>
              <a:spcAft>
                <a:spcPts val="0"/>
              </a:spcAft>
              <a:buClr>
                <a:schemeClr val="dk1"/>
              </a:buClr>
              <a:buSzPts val="1400"/>
              <a:buChar char="●"/>
            </a:pPr>
            <a:r>
              <a:rPr lang="en">
                <a:solidFill>
                  <a:schemeClr val="dk1"/>
                </a:solidFill>
              </a:rPr>
              <a:t>Model 4b</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Same architecture as Model 4a</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Tuned training parameters (increase batch size, increase epochs, increase validation)</a:t>
            </a:r>
            <a:endParaRPr>
              <a:solidFill>
                <a:schemeClr val="dk1"/>
              </a:solidFill>
            </a:endParaRPr>
          </a:p>
          <a:p>
            <a:pPr indent="0" lvl="0" marL="0" marR="0" rtl="0" algn="l">
              <a:lnSpc>
                <a:spcPct val="100000"/>
              </a:lnSpc>
              <a:spcBef>
                <a:spcPts val="280"/>
              </a:spcBef>
              <a:spcAft>
                <a:spcPts val="0"/>
              </a:spcAft>
              <a:buNone/>
            </a:pPr>
            <a:r>
              <a:t/>
            </a:r>
            <a:endParaRPr>
              <a:solidFill>
                <a:schemeClr val="dk1"/>
              </a:solidFill>
            </a:endParaRPr>
          </a:p>
          <a:p>
            <a:pPr indent="0" lvl="0" marL="0" rtl="0" algn="l">
              <a:spcBef>
                <a:spcPts val="28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457201" y="781496"/>
            <a:ext cx="3008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Model 4b </a:t>
            </a:r>
            <a:endParaRPr/>
          </a:p>
        </p:txBody>
      </p:sp>
      <p:pic>
        <p:nvPicPr>
          <p:cNvPr id="133" name="Google Shape;133;p21"/>
          <p:cNvPicPr preferRelativeResize="0"/>
          <p:nvPr/>
        </p:nvPicPr>
        <p:blipFill>
          <a:blip r:embed="rId3">
            <a:alphaModFix/>
          </a:blip>
          <a:stretch>
            <a:fillRect/>
          </a:stretch>
        </p:blipFill>
        <p:spPr>
          <a:xfrm>
            <a:off x="643925" y="1116950"/>
            <a:ext cx="7778527" cy="33637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457200" y="629100"/>
            <a:ext cx="4760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Performance &amp; Results</a:t>
            </a:r>
            <a:endParaRPr/>
          </a:p>
        </p:txBody>
      </p:sp>
      <p:sp>
        <p:nvSpPr>
          <p:cNvPr id="139" name="Google Shape;139;p22"/>
          <p:cNvSpPr txBox="1"/>
          <p:nvPr>
            <p:ph idx="2" type="body"/>
          </p:nvPr>
        </p:nvSpPr>
        <p:spPr>
          <a:xfrm>
            <a:off x="590700" y="1159425"/>
            <a:ext cx="4493400" cy="3336300"/>
          </a:xfrm>
          <a:prstGeom prst="rect">
            <a:avLst/>
          </a:prstGeom>
        </p:spPr>
        <p:txBody>
          <a:bodyPr anchorCtr="0" anchor="t" bIns="45700" lIns="91425" spcFirstLastPara="1" rIns="91425" wrap="square" tIns="45700">
            <a:noAutofit/>
          </a:bodyPr>
          <a:lstStyle/>
          <a:p>
            <a:pPr indent="-317500" lvl="0" marL="457200" marR="0" rtl="0" algn="l">
              <a:lnSpc>
                <a:spcPct val="100000"/>
              </a:lnSpc>
              <a:spcBef>
                <a:spcPts val="280"/>
              </a:spcBef>
              <a:spcAft>
                <a:spcPts val="0"/>
              </a:spcAft>
              <a:buClr>
                <a:schemeClr val="dk1"/>
              </a:buClr>
              <a:buSzPts val="1400"/>
              <a:buChar char="●"/>
            </a:pPr>
            <a:r>
              <a:rPr lang="en">
                <a:solidFill>
                  <a:schemeClr val="dk1"/>
                </a:solidFill>
              </a:rPr>
              <a:t>Model 4a </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4 Cov layers, 2 dense layers</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Remove pooling layer (increased stride size)</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Added batch normalization</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Decrease  number of nodes in dense layer</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Other hyperparameter tuning</a:t>
            </a:r>
            <a:endParaRPr>
              <a:solidFill>
                <a:schemeClr val="dk1"/>
              </a:solidFill>
            </a:endParaRPr>
          </a:p>
          <a:p>
            <a:pPr indent="0" lvl="0" marL="914400" marR="0" rtl="0" algn="l">
              <a:lnSpc>
                <a:spcPct val="100000"/>
              </a:lnSpc>
              <a:spcBef>
                <a:spcPts val="280"/>
              </a:spcBef>
              <a:spcAft>
                <a:spcPts val="0"/>
              </a:spcAft>
              <a:buNone/>
            </a:pPr>
            <a:r>
              <a:t/>
            </a:r>
            <a:endParaRPr>
              <a:solidFill>
                <a:schemeClr val="dk1"/>
              </a:solidFill>
            </a:endParaRPr>
          </a:p>
          <a:p>
            <a:pPr indent="-317500" lvl="0" marL="457200" marR="0" rtl="0" algn="l">
              <a:lnSpc>
                <a:spcPct val="100000"/>
              </a:lnSpc>
              <a:spcBef>
                <a:spcPts val="280"/>
              </a:spcBef>
              <a:spcAft>
                <a:spcPts val="0"/>
              </a:spcAft>
              <a:buClr>
                <a:schemeClr val="dk1"/>
              </a:buClr>
              <a:buSzPts val="1400"/>
              <a:buChar char="●"/>
            </a:pPr>
            <a:r>
              <a:rPr lang="en">
                <a:solidFill>
                  <a:schemeClr val="dk1"/>
                </a:solidFill>
              </a:rPr>
              <a:t>Model 4b</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Same architecture as Model 4a</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Tuned training parameters (increase batch size, increase epochs, increase validation)</a:t>
            </a:r>
            <a:endParaRPr>
              <a:solidFill>
                <a:schemeClr val="dk1"/>
              </a:solidFill>
            </a:endParaRPr>
          </a:p>
          <a:p>
            <a:pPr indent="0" lvl="0" marL="914400" marR="0" rtl="0" algn="l">
              <a:lnSpc>
                <a:spcPct val="100000"/>
              </a:lnSpc>
              <a:spcBef>
                <a:spcPts val="280"/>
              </a:spcBef>
              <a:spcAft>
                <a:spcPts val="0"/>
              </a:spcAft>
              <a:buNone/>
            </a:pPr>
            <a:r>
              <a:t/>
            </a:r>
            <a:endParaRPr>
              <a:solidFill>
                <a:schemeClr val="dk1"/>
              </a:solidFill>
            </a:endParaRPr>
          </a:p>
          <a:p>
            <a:pPr indent="-317500" lvl="0" marL="457200" marR="0" rtl="0" algn="l">
              <a:lnSpc>
                <a:spcPct val="100000"/>
              </a:lnSpc>
              <a:spcBef>
                <a:spcPts val="280"/>
              </a:spcBef>
              <a:spcAft>
                <a:spcPts val="0"/>
              </a:spcAft>
              <a:buClr>
                <a:schemeClr val="dk1"/>
              </a:buClr>
              <a:buSzPts val="1400"/>
              <a:buChar char="●"/>
            </a:pPr>
            <a:r>
              <a:rPr lang="en">
                <a:solidFill>
                  <a:schemeClr val="dk1"/>
                </a:solidFill>
              </a:rPr>
              <a:t>  Model 5 </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Decreased width (greater strides, larger window size, less kernels/nodes)</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Simpler model (341K weights vs 44M weights)</a:t>
            </a:r>
            <a:endParaRPr>
              <a:solidFill>
                <a:schemeClr val="dk1"/>
              </a:solidFill>
            </a:endParaRPr>
          </a:p>
          <a:p>
            <a:pPr indent="0" lvl="0" marL="914400" marR="0" rtl="0" algn="l">
              <a:lnSpc>
                <a:spcPct val="100000"/>
              </a:lnSpc>
              <a:spcBef>
                <a:spcPts val="280"/>
              </a:spcBef>
              <a:spcAft>
                <a:spcPts val="0"/>
              </a:spcAft>
              <a:buNone/>
            </a:pPr>
            <a:r>
              <a:t/>
            </a:r>
            <a:endParaRPr>
              <a:solidFill>
                <a:schemeClr val="dk1"/>
              </a:solidFill>
            </a:endParaRPr>
          </a:p>
          <a:p>
            <a:pPr indent="0" lvl="0" marL="0" marR="0" rtl="0" algn="l">
              <a:lnSpc>
                <a:spcPct val="100000"/>
              </a:lnSpc>
              <a:spcBef>
                <a:spcPts val="280"/>
              </a:spcBef>
              <a:spcAft>
                <a:spcPts val="0"/>
              </a:spcAft>
              <a:buNone/>
            </a:pPr>
            <a:r>
              <a:t/>
            </a:r>
            <a:endParaRPr>
              <a:solidFill>
                <a:schemeClr val="dk1"/>
              </a:solidFill>
            </a:endParaRPr>
          </a:p>
          <a:p>
            <a:pPr indent="0" lvl="0" marL="0" rtl="0" algn="l">
              <a:spcBef>
                <a:spcPts val="28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457201" y="781496"/>
            <a:ext cx="3008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Model 5</a:t>
            </a:r>
            <a:endParaRPr/>
          </a:p>
        </p:txBody>
      </p:sp>
      <p:pic>
        <p:nvPicPr>
          <p:cNvPr id="145" name="Google Shape;145;p23"/>
          <p:cNvPicPr preferRelativeResize="0"/>
          <p:nvPr/>
        </p:nvPicPr>
        <p:blipFill>
          <a:blip r:embed="rId3">
            <a:alphaModFix/>
          </a:blip>
          <a:stretch>
            <a:fillRect/>
          </a:stretch>
        </p:blipFill>
        <p:spPr>
          <a:xfrm>
            <a:off x="537862" y="1148750"/>
            <a:ext cx="8068276" cy="3489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457200" y="629100"/>
            <a:ext cx="4760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Performance &amp; Results</a:t>
            </a:r>
            <a:endParaRPr/>
          </a:p>
        </p:txBody>
      </p:sp>
      <p:sp>
        <p:nvSpPr>
          <p:cNvPr id="151" name="Google Shape;151;p24"/>
          <p:cNvSpPr txBox="1"/>
          <p:nvPr>
            <p:ph idx="2" type="body"/>
          </p:nvPr>
        </p:nvSpPr>
        <p:spPr>
          <a:xfrm>
            <a:off x="163600" y="1026900"/>
            <a:ext cx="4493400" cy="3336300"/>
          </a:xfrm>
          <a:prstGeom prst="rect">
            <a:avLst/>
          </a:prstGeom>
        </p:spPr>
        <p:txBody>
          <a:bodyPr anchorCtr="0" anchor="t" bIns="45700" lIns="91425" spcFirstLastPara="1" rIns="91425" wrap="square" tIns="45700">
            <a:noAutofit/>
          </a:bodyPr>
          <a:lstStyle/>
          <a:p>
            <a:pPr indent="-317500" lvl="0" marL="457200" marR="0" rtl="0" algn="l">
              <a:lnSpc>
                <a:spcPct val="100000"/>
              </a:lnSpc>
              <a:spcBef>
                <a:spcPts val="280"/>
              </a:spcBef>
              <a:spcAft>
                <a:spcPts val="0"/>
              </a:spcAft>
              <a:buClr>
                <a:schemeClr val="dk1"/>
              </a:buClr>
              <a:buSzPts val="1400"/>
              <a:buChar char="●"/>
            </a:pPr>
            <a:r>
              <a:rPr lang="en">
                <a:solidFill>
                  <a:schemeClr val="dk1"/>
                </a:solidFill>
              </a:rPr>
              <a:t>Model 4a </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4 Cov layers, 2 dense layers</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Remove pooling layer (increased stride size)</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Added batch normalization</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Decrease  number of nodes in dense layer</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Other hyperparameter tuning</a:t>
            </a:r>
            <a:endParaRPr>
              <a:solidFill>
                <a:schemeClr val="dk1"/>
              </a:solidFill>
            </a:endParaRPr>
          </a:p>
          <a:p>
            <a:pPr indent="0" lvl="0" marL="914400" marR="0" rtl="0" algn="l">
              <a:lnSpc>
                <a:spcPct val="100000"/>
              </a:lnSpc>
              <a:spcBef>
                <a:spcPts val="280"/>
              </a:spcBef>
              <a:spcAft>
                <a:spcPts val="0"/>
              </a:spcAft>
              <a:buNone/>
            </a:pPr>
            <a:r>
              <a:t/>
            </a:r>
            <a:endParaRPr>
              <a:solidFill>
                <a:schemeClr val="dk1"/>
              </a:solidFill>
            </a:endParaRPr>
          </a:p>
          <a:p>
            <a:pPr indent="-317500" lvl="0" marL="457200" marR="0" rtl="0" algn="l">
              <a:lnSpc>
                <a:spcPct val="100000"/>
              </a:lnSpc>
              <a:spcBef>
                <a:spcPts val="280"/>
              </a:spcBef>
              <a:spcAft>
                <a:spcPts val="0"/>
              </a:spcAft>
              <a:buClr>
                <a:schemeClr val="dk1"/>
              </a:buClr>
              <a:buSzPts val="1400"/>
              <a:buChar char="●"/>
            </a:pPr>
            <a:r>
              <a:rPr lang="en">
                <a:solidFill>
                  <a:schemeClr val="dk1"/>
                </a:solidFill>
              </a:rPr>
              <a:t>Model 4b</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Same architecture as Model 4a</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Tuned training parameters (increase batch size, increase epochs, increase validation)</a:t>
            </a:r>
            <a:endParaRPr>
              <a:solidFill>
                <a:schemeClr val="dk1"/>
              </a:solidFill>
            </a:endParaRPr>
          </a:p>
          <a:p>
            <a:pPr indent="0" lvl="0" marL="914400" marR="0" rtl="0" algn="l">
              <a:lnSpc>
                <a:spcPct val="100000"/>
              </a:lnSpc>
              <a:spcBef>
                <a:spcPts val="280"/>
              </a:spcBef>
              <a:spcAft>
                <a:spcPts val="0"/>
              </a:spcAft>
              <a:buNone/>
            </a:pPr>
            <a:r>
              <a:t/>
            </a:r>
            <a:endParaRPr>
              <a:solidFill>
                <a:schemeClr val="dk1"/>
              </a:solidFill>
            </a:endParaRPr>
          </a:p>
          <a:p>
            <a:pPr indent="-317500" lvl="0" marL="457200" marR="0" rtl="0" algn="l">
              <a:lnSpc>
                <a:spcPct val="100000"/>
              </a:lnSpc>
              <a:spcBef>
                <a:spcPts val="280"/>
              </a:spcBef>
              <a:spcAft>
                <a:spcPts val="0"/>
              </a:spcAft>
              <a:buClr>
                <a:schemeClr val="dk1"/>
              </a:buClr>
              <a:buSzPts val="1400"/>
              <a:buChar char="●"/>
            </a:pPr>
            <a:r>
              <a:rPr lang="en">
                <a:solidFill>
                  <a:schemeClr val="dk1"/>
                </a:solidFill>
              </a:rPr>
              <a:t>  Model 5 </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Decreased width (greater strides, larger window size, less kernels/nodes)</a:t>
            </a:r>
            <a:endParaRPr>
              <a:solidFill>
                <a:schemeClr val="dk1"/>
              </a:solidFill>
            </a:endParaRPr>
          </a:p>
          <a:p>
            <a:pPr indent="-304800" lvl="1" marL="914400" marR="0" rtl="0" algn="l">
              <a:lnSpc>
                <a:spcPct val="100000"/>
              </a:lnSpc>
              <a:spcBef>
                <a:spcPts val="0"/>
              </a:spcBef>
              <a:spcAft>
                <a:spcPts val="0"/>
              </a:spcAft>
              <a:buClr>
                <a:schemeClr val="dk1"/>
              </a:buClr>
              <a:buSzPts val="1200"/>
              <a:buChar char="○"/>
            </a:pPr>
            <a:r>
              <a:rPr lang="en">
                <a:solidFill>
                  <a:schemeClr val="dk1"/>
                </a:solidFill>
              </a:rPr>
              <a:t>Simpler model (341K weights vs 44M weights)</a:t>
            </a:r>
            <a:endParaRPr>
              <a:solidFill>
                <a:schemeClr val="dk1"/>
              </a:solidFill>
            </a:endParaRPr>
          </a:p>
          <a:p>
            <a:pPr indent="0" lvl="0" marL="0" marR="0" rtl="0" algn="l">
              <a:lnSpc>
                <a:spcPct val="100000"/>
              </a:lnSpc>
              <a:spcBef>
                <a:spcPts val="280"/>
              </a:spcBef>
              <a:spcAft>
                <a:spcPts val="0"/>
              </a:spcAft>
              <a:buNone/>
            </a:pPr>
            <a:r>
              <a:t/>
            </a:r>
            <a:endParaRPr>
              <a:solidFill>
                <a:schemeClr val="dk1"/>
              </a:solidFill>
            </a:endParaRPr>
          </a:p>
          <a:p>
            <a:pPr indent="0" lvl="0" marL="0" rtl="0" algn="l">
              <a:spcBef>
                <a:spcPts val="280"/>
              </a:spcBef>
              <a:spcAft>
                <a:spcPts val="0"/>
              </a:spcAft>
              <a:buNone/>
            </a:pPr>
            <a:r>
              <a:t/>
            </a:r>
            <a:endParaRPr/>
          </a:p>
        </p:txBody>
      </p:sp>
      <p:graphicFrame>
        <p:nvGraphicFramePr>
          <p:cNvPr id="152" name="Google Shape;152;p24"/>
          <p:cNvGraphicFramePr/>
          <p:nvPr/>
        </p:nvGraphicFramePr>
        <p:xfrm>
          <a:off x="4723500" y="1238250"/>
          <a:ext cx="3000000" cy="3000000"/>
        </p:xfrm>
        <a:graphic>
          <a:graphicData uri="http://schemas.openxmlformats.org/drawingml/2006/table">
            <a:tbl>
              <a:tblPr>
                <a:noFill/>
                <a:tableStyleId>{5CE2E0D8-9D69-4CBA-A422-7E026CCBA6D4}</a:tableStyleId>
              </a:tblPr>
              <a:tblGrid>
                <a:gridCol w="1818300"/>
                <a:gridCol w="1451250"/>
                <a:gridCol w="1051750"/>
              </a:tblGrid>
              <a:tr h="381000">
                <a:tc gridSpan="3">
                  <a:txBody>
                    <a:bodyPr/>
                    <a:lstStyle/>
                    <a:p>
                      <a:pPr indent="0" lvl="0" marL="0" rtl="0" algn="ctr">
                        <a:spcBef>
                          <a:spcPts val="0"/>
                        </a:spcBef>
                        <a:spcAft>
                          <a:spcPts val="0"/>
                        </a:spcAft>
                        <a:buNone/>
                      </a:pPr>
                      <a:r>
                        <a:rPr b="1" lang="en" sz="1300"/>
                        <a:t>Performance</a:t>
                      </a:r>
                      <a:endParaRPr b="1"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solidFill>
                      <a:srgbClr val="EFEFEF"/>
                    </a:solidFill>
                  </a:tcPr>
                </a:tc>
                <a:tc hMerge="1"/>
                <a:tc hMerge="1"/>
              </a:tr>
              <a:tr h="381000">
                <a:tc>
                  <a:txBody>
                    <a:bodyPr/>
                    <a:lstStyle/>
                    <a:p>
                      <a:pPr indent="0" lvl="0" marL="0" rtl="0" algn="ctr">
                        <a:spcBef>
                          <a:spcPts val="0"/>
                        </a:spcBef>
                        <a:spcAft>
                          <a:spcPts val="0"/>
                        </a:spcAft>
                        <a:buNone/>
                      </a:pPr>
                      <a:r>
                        <a:rPr b="1" lang="en" sz="1300"/>
                        <a:t>Model</a:t>
                      </a:r>
                      <a:endParaRPr b="1"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300"/>
                        <a:t>Train RMSE</a:t>
                      </a:r>
                      <a:endParaRPr b="1"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300"/>
                        <a:t>Val RMSE</a:t>
                      </a:r>
                      <a:endParaRPr b="1"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solidFill>
                      <a:srgbClr val="F3F3F3"/>
                    </a:solidFill>
                  </a:tcPr>
                </a:tc>
              </a:tr>
              <a:tr h="381000">
                <a:tc>
                  <a:txBody>
                    <a:bodyPr/>
                    <a:lstStyle/>
                    <a:p>
                      <a:pPr indent="0" lvl="0" marL="0" rtl="0" algn="ctr">
                        <a:spcBef>
                          <a:spcPts val="0"/>
                        </a:spcBef>
                        <a:spcAft>
                          <a:spcPts val="0"/>
                        </a:spcAft>
                        <a:buNone/>
                      </a:pPr>
                      <a:r>
                        <a:rPr lang="en" sz="1300"/>
                        <a:t>Baseline</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2.1579</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2.284</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1300"/>
                        <a:t>Baseline + RandAug</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2.2123</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1.7849</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1300"/>
                        <a:t>Model 4a</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1.7839</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1.7062</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1300"/>
                        <a:t>Model 4b</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1.2803</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1.5624</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1300"/>
                        <a:t>Model 5</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1.7455</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c>
                  <a:txBody>
                    <a:bodyPr/>
                    <a:lstStyle/>
                    <a:p>
                      <a:pPr indent="0" lvl="0" marL="0" rtl="0" algn="ctr">
                        <a:spcBef>
                          <a:spcPts val="0"/>
                        </a:spcBef>
                        <a:spcAft>
                          <a:spcPts val="0"/>
                        </a:spcAft>
                        <a:buNone/>
                      </a:pPr>
                      <a:r>
                        <a:rPr lang="en" sz="1300"/>
                        <a:t>1.6824</a:t>
                      </a:r>
                      <a:endParaRPr sz="1300"/>
                    </a:p>
                  </a:txBody>
                  <a:tcPr marT="91425" marB="91425" marR="91425" marL="91425">
                    <a:lnL cap="flat" cmpd="sng" w="9525">
                      <a:solidFill>
                        <a:srgbClr val="1C4587"/>
                      </a:solidFill>
                      <a:prstDash val="solid"/>
                      <a:round/>
                      <a:headEnd len="sm" w="sm" type="none"/>
                      <a:tailEnd len="sm" w="sm" type="none"/>
                    </a:lnL>
                    <a:lnR cap="flat" cmpd="sng" w="9525">
                      <a:solidFill>
                        <a:srgbClr val="1C4587"/>
                      </a:solidFill>
                      <a:prstDash val="solid"/>
                      <a:round/>
                      <a:headEnd len="sm" w="sm" type="none"/>
                      <a:tailEnd len="sm" w="sm" type="none"/>
                    </a:lnR>
                    <a:lnT cap="flat" cmpd="sng" w="9525">
                      <a:solidFill>
                        <a:srgbClr val="1C4587"/>
                      </a:solidFill>
                      <a:prstDash val="solid"/>
                      <a:round/>
                      <a:headEnd len="sm" w="sm" type="none"/>
                      <a:tailEnd len="sm" w="sm" type="none"/>
                    </a:lnT>
                    <a:lnB cap="flat" cmpd="sng" w="9525">
                      <a:solidFill>
                        <a:srgbClr val="1C4587"/>
                      </a:solidFill>
                      <a:prstDash val="solid"/>
                      <a:round/>
                      <a:headEnd len="sm" w="sm" type="none"/>
                      <a:tailEnd len="sm" w="sm" type="none"/>
                    </a:lnB>
                  </a:tcPr>
                </a:tc>
              </a:tr>
            </a:tbl>
          </a:graphicData>
        </a:graphic>
      </p:graphicFrame>
      <p:sp>
        <p:nvSpPr>
          <p:cNvPr id="153" name="Google Shape;153;p24"/>
          <p:cNvSpPr txBox="1"/>
          <p:nvPr/>
        </p:nvSpPr>
        <p:spPr>
          <a:xfrm>
            <a:off x="5173413" y="4456509"/>
            <a:ext cx="4056900" cy="400200"/>
          </a:xfrm>
          <a:prstGeom prst="rect">
            <a:avLst/>
          </a:prstGeom>
          <a:noFill/>
          <a:ln>
            <a:noFill/>
          </a:ln>
        </p:spPr>
        <p:txBody>
          <a:bodyPr anchorCtr="0" anchor="t" bIns="91425" lIns="91425" spcFirstLastPara="1" rIns="91425" wrap="square" tIns="91425">
            <a:spAutoFit/>
          </a:bodyPr>
          <a:lstStyle/>
          <a:p>
            <a:pPr indent="0" lvl="0" marL="0" rtl="0" algn="l">
              <a:spcBef>
                <a:spcPts val="280"/>
              </a:spcBef>
              <a:spcAft>
                <a:spcPts val="0"/>
              </a:spcAft>
              <a:buNone/>
            </a:pPr>
            <a:r>
              <a:rPr lang="en">
                <a:solidFill>
                  <a:schemeClr val="dk2"/>
                </a:solidFill>
                <a:latin typeface="Merriweather Sans"/>
                <a:ea typeface="Merriweather Sans"/>
                <a:cs typeface="Merriweather Sans"/>
                <a:sym typeface="Merriweather Sans"/>
              </a:rPr>
              <a:t>aggle </a:t>
            </a:r>
            <a:r>
              <a:rPr lang="en">
                <a:solidFill>
                  <a:schemeClr val="dk2"/>
                </a:solidFill>
                <a:latin typeface="Merriweather Sans"/>
                <a:ea typeface="Merriweather Sans"/>
                <a:cs typeface="Merriweather Sans"/>
                <a:sym typeface="Merriweather Sans"/>
              </a:rPr>
              <a:t>Test RMSE  of 3.1 using Model 4b</a:t>
            </a:r>
            <a:endParaRPr>
              <a:solidFill>
                <a:schemeClr val="dk2"/>
              </a:solidFill>
              <a:latin typeface="Merriweather Sans"/>
              <a:ea typeface="Merriweather Sans"/>
              <a:cs typeface="Merriweather Sans"/>
              <a:sym typeface="Merriweather Sans"/>
            </a:endParaRPr>
          </a:p>
        </p:txBody>
      </p:sp>
      <p:pic>
        <p:nvPicPr>
          <p:cNvPr id="154" name="Google Shape;154;p24"/>
          <p:cNvPicPr preferRelativeResize="0"/>
          <p:nvPr/>
        </p:nvPicPr>
        <p:blipFill>
          <a:blip r:embed="rId3">
            <a:alphaModFix/>
          </a:blip>
          <a:stretch>
            <a:fillRect/>
          </a:stretch>
        </p:blipFill>
        <p:spPr>
          <a:xfrm>
            <a:off x="4955825" y="4363200"/>
            <a:ext cx="400200" cy="400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5"/>
          <p:cNvSpPr txBox="1"/>
          <p:nvPr>
            <p:ph type="title"/>
          </p:nvPr>
        </p:nvSpPr>
        <p:spPr>
          <a:xfrm>
            <a:off x="457199" y="324300"/>
            <a:ext cx="50859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Model 4b  - Prediction on Test Set</a:t>
            </a:r>
            <a:endParaRPr/>
          </a:p>
        </p:txBody>
      </p:sp>
      <p:pic>
        <p:nvPicPr>
          <p:cNvPr id="160" name="Google Shape;160;p25"/>
          <p:cNvPicPr preferRelativeResize="0"/>
          <p:nvPr/>
        </p:nvPicPr>
        <p:blipFill>
          <a:blip r:embed="rId3">
            <a:alphaModFix/>
          </a:blip>
          <a:stretch>
            <a:fillRect/>
          </a:stretch>
        </p:blipFill>
        <p:spPr>
          <a:xfrm>
            <a:off x="2454688" y="693825"/>
            <a:ext cx="4234623" cy="42130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457201" y="781496"/>
            <a:ext cx="3008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Challenge</a:t>
            </a:r>
            <a:endParaRPr/>
          </a:p>
        </p:txBody>
      </p:sp>
      <p:sp>
        <p:nvSpPr>
          <p:cNvPr id="166" name="Google Shape;166;p26"/>
          <p:cNvSpPr txBox="1"/>
          <p:nvPr>
            <p:ph idx="2" type="body"/>
          </p:nvPr>
        </p:nvSpPr>
        <p:spPr>
          <a:xfrm>
            <a:off x="457201" y="1148739"/>
            <a:ext cx="3008400" cy="2375400"/>
          </a:xfrm>
          <a:prstGeom prst="rect">
            <a:avLst/>
          </a:prstGeom>
        </p:spPr>
        <p:txBody>
          <a:bodyPr anchorCtr="0" anchor="t" bIns="45700" lIns="91425" spcFirstLastPara="1" rIns="91425" wrap="square" tIns="45700">
            <a:noAutofit/>
          </a:bodyPr>
          <a:lstStyle/>
          <a:p>
            <a:pPr indent="0" lvl="0" marL="0" rtl="0" algn="l">
              <a:spcBef>
                <a:spcPts val="280"/>
              </a:spcBef>
              <a:spcAft>
                <a:spcPts val="0"/>
              </a:spcAft>
              <a:buNone/>
            </a:pPr>
            <a:r>
              <a:rPr lang="en"/>
              <a:t>Rotated images from original test set</a:t>
            </a:r>
            <a:endParaRPr/>
          </a:p>
          <a:p>
            <a:pPr indent="0" lvl="0" marL="0" rtl="0" algn="l">
              <a:spcBef>
                <a:spcPts val="280"/>
              </a:spcBef>
              <a:spcAft>
                <a:spcPts val="0"/>
              </a:spcAft>
              <a:buNone/>
            </a:pPr>
            <a:r>
              <a:t/>
            </a:r>
            <a:endParaRPr/>
          </a:p>
          <a:p>
            <a:pPr indent="0" lvl="0" marL="0" rtl="0" algn="l">
              <a:spcBef>
                <a:spcPts val="280"/>
              </a:spcBef>
              <a:spcAft>
                <a:spcPts val="0"/>
              </a:spcAft>
              <a:buNone/>
            </a:pPr>
            <a:r>
              <a:rPr lang="en" sz="1200">
                <a:solidFill>
                  <a:srgbClr val="212121"/>
                </a:solidFill>
                <a:highlight>
                  <a:srgbClr val="FFFFFF"/>
                </a:highlight>
                <a:latin typeface="Roboto"/>
                <a:ea typeface="Roboto"/>
                <a:cs typeface="Roboto"/>
                <a:sym typeface="Roboto"/>
              </a:rPr>
              <a:t>Relatively good performance for minor rotations</a:t>
            </a:r>
            <a:endParaRPr sz="1200">
              <a:solidFill>
                <a:srgbClr val="212121"/>
              </a:solidFill>
              <a:highlight>
                <a:srgbClr val="FFFFFF"/>
              </a:highlight>
              <a:latin typeface="Roboto"/>
              <a:ea typeface="Roboto"/>
              <a:cs typeface="Roboto"/>
              <a:sym typeface="Roboto"/>
            </a:endParaRPr>
          </a:p>
          <a:p>
            <a:pPr indent="0" lvl="0" marL="0" rtl="0" algn="l">
              <a:spcBef>
                <a:spcPts val="280"/>
              </a:spcBef>
              <a:spcAft>
                <a:spcPts val="0"/>
              </a:spcAft>
              <a:buNone/>
            </a:pPr>
            <a:r>
              <a:rPr lang="en" sz="1200">
                <a:solidFill>
                  <a:srgbClr val="212121"/>
                </a:solidFill>
                <a:highlight>
                  <a:srgbClr val="FFFFFF"/>
                </a:highlight>
                <a:latin typeface="Roboto"/>
                <a:ea typeface="Roboto"/>
                <a:cs typeface="Roboto"/>
                <a:sym typeface="Roboto"/>
              </a:rPr>
              <a:t>	</a:t>
            </a:r>
            <a:endParaRPr sz="1200">
              <a:solidFill>
                <a:srgbClr val="212121"/>
              </a:solidFill>
              <a:highlight>
                <a:srgbClr val="FFFFFF"/>
              </a:highlight>
              <a:latin typeface="Roboto"/>
              <a:ea typeface="Roboto"/>
              <a:cs typeface="Roboto"/>
              <a:sym typeface="Roboto"/>
            </a:endParaRPr>
          </a:p>
          <a:p>
            <a:pPr indent="0" lvl="0" marL="0" rtl="0" algn="l">
              <a:spcBef>
                <a:spcPts val="280"/>
              </a:spcBef>
              <a:spcAft>
                <a:spcPts val="0"/>
              </a:spcAft>
              <a:buNone/>
            </a:pPr>
            <a:r>
              <a:rPr lang="en" sz="1200">
                <a:solidFill>
                  <a:srgbClr val="212121"/>
                </a:solidFill>
                <a:highlight>
                  <a:srgbClr val="FFFFFF"/>
                </a:highlight>
                <a:latin typeface="Roboto"/>
                <a:ea typeface="Roboto"/>
                <a:cs typeface="Roboto"/>
                <a:sym typeface="Roboto"/>
              </a:rPr>
              <a:t>Performs poorly on larger degrees of rotation</a:t>
            </a:r>
            <a:endParaRPr sz="1200">
              <a:solidFill>
                <a:srgbClr val="212121"/>
              </a:solidFill>
              <a:highlight>
                <a:srgbClr val="FFFFFF"/>
              </a:highlight>
              <a:latin typeface="Roboto"/>
              <a:ea typeface="Roboto"/>
              <a:cs typeface="Roboto"/>
              <a:sym typeface="Roboto"/>
            </a:endParaRPr>
          </a:p>
          <a:p>
            <a:pPr indent="0" lvl="0" marL="0" rtl="0" algn="l">
              <a:spcBef>
                <a:spcPts val="280"/>
              </a:spcBef>
              <a:spcAft>
                <a:spcPts val="0"/>
              </a:spcAft>
              <a:buNone/>
            </a:pPr>
            <a:r>
              <a:t/>
            </a:r>
            <a:endParaRPr/>
          </a:p>
        </p:txBody>
      </p:sp>
      <p:pic>
        <p:nvPicPr>
          <p:cNvPr id="167" name="Google Shape;167;p26"/>
          <p:cNvPicPr preferRelativeResize="0"/>
          <p:nvPr/>
        </p:nvPicPr>
        <p:blipFill>
          <a:blip r:embed="rId3">
            <a:alphaModFix/>
          </a:blip>
          <a:stretch>
            <a:fillRect/>
          </a:stretch>
        </p:blipFill>
        <p:spPr>
          <a:xfrm>
            <a:off x="3882125" y="173700"/>
            <a:ext cx="4820726" cy="47960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9"/>
          <p:cNvSpPr txBox="1"/>
          <p:nvPr>
            <p:ph type="ctrTitle"/>
          </p:nvPr>
        </p:nvSpPr>
        <p:spPr>
          <a:xfrm>
            <a:off x="685800" y="218772"/>
            <a:ext cx="6813900" cy="1229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Agenda</a:t>
            </a:r>
            <a:endParaRPr/>
          </a:p>
        </p:txBody>
      </p:sp>
      <p:sp>
        <p:nvSpPr>
          <p:cNvPr id="51" name="Google Shape;51;p9"/>
          <p:cNvSpPr txBox="1"/>
          <p:nvPr>
            <p:ph idx="1" type="subTitle"/>
          </p:nvPr>
        </p:nvSpPr>
        <p:spPr>
          <a:xfrm>
            <a:off x="685800" y="1931456"/>
            <a:ext cx="6400800" cy="1579500"/>
          </a:xfrm>
          <a:prstGeom prst="rect">
            <a:avLst/>
          </a:prstGeom>
        </p:spPr>
        <p:txBody>
          <a:bodyPr anchorCtr="0" anchor="t" bIns="45700" lIns="91425" spcFirstLastPara="1" rIns="91425" wrap="square" tIns="45700">
            <a:noAutofit/>
          </a:bodyPr>
          <a:lstStyle/>
          <a:p>
            <a:pPr indent="-368300" lvl="0" marL="457200" rtl="0" algn="l">
              <a:spcBef>
                <a:spcPts val="440"/>
              </a:spcBef>
              <a:spcAft>
                <a:spcPts val="0"/>
              </a:spcAft>
              <a:buSzPts val="2200"/>
              <a:buFont typeface="Merriweather Sans Regular"/>
              <a:buAutoNum type="arabicPeriod"/>
            </a:pPr>
            <a:r>
              <a:rPr lang="en"/>
              <a:t>Overview &amp; EDA</a:t>
            </a:r>
            <a:endParaRPr/>
          </a:p>
          <a:p>
            <a:pPr indent="-368300" lvl="0" marL="457200" rtl="0" algn="l">
              <a:spcBef>
                <a:spcPts val="0"/>
              </a:spcBef>
              <a:spcAft>
                <a:spcPts val="0"/>
              </a:spcAft>
              <a:buSzPts val="2200"/>
              <a:buFont typeface="Merriweather Sans Regular"/>
              <a:buAutoNum type="arabicPeriod"/>
            </a:pPr>
            <a:r>
              <a:rPr lang="en"/>
              <a:t>Baseline Model</a:t>
            </a:r>
            <a:endParaRPr/>
          </a:p>
          <a:p>
            <a:pPr indent="-368300" lvl="0" marL="457200" rtl="0" algn="l">
              <a:spcBef>
                <a:spcPts val="0"/>
              </a:spcBef>
              <a:spcAft>
                <a:spcPts val="0"/>
              </a:spcAft>
              <a:buSzPts val="2200"/>
              <a:buFont typeface="Merriweather Sans Regular"/>
              <a:buAutoNum type="arabicPeriod"/>
            </a:pPr>
            <a:r>
              <a:rPr lang="en"/>
              <a:t>Data Augmentation </a:t>
            </a:r>
            <a:endParaRPr/>
          </a:p>
          <a:p>
            <a:pPr indent="-368300" lvl="0" marL="457200" rtl="0" algn="l">
              <a:spcBef>
                <a:spcPts val="0"/>
              </a:spcBef>
              <a:spcAft>
                <a:spcPts val="0"/>
              </a:spcAft>
              <a:buSzPts val="2200"/>
              <a:buFont typeface="Merriweather Sans Regular"/>
              <a:buAutoNum type="arabicPeriod"/>
            </a:pPr>
            <a:r>
              <a:rPr lang="en"/>
              <a:t>Performance &amp; </a:t>
            </a:r>
            <a:r>
              <a:rPr lang="en"/>
              <a:t>Challenge</a:t>
            </a:r>
            <a:r>
              <a:rPr lang="en"/>
              <a:t> </a:t>
            </a:r>
            <a:endParaRPr/>
          </a:p>
          <a:p>
            <a:pPr indent="-368300" lvl="0" marL="457200" rtl="0" algn="l">
              <a:spcBef>
                <a:spcPts val="0"/>
              </a:spcBef>
              <a:spcAft>
                <a:spcPts val="0"/>
              </a:spcAft>
              <a:buSzPts val="2200"/>
              <a:buFont typeface="Merriweather Sans Regular"/>
              <a:buAutoNum type="arabicPeriod"/>
            </a:pPr>
            <a:r>
              <a:rPr lang="en"/>
              <a:t>Lessons we learned  </a:t>
            </a:r>
            <a:endParaRPr/>
          </a:p>
          <a:p>
            <a:pPr indent="0" lvl="0" marL="457200" rtl="0" algn="l">
              <a:spcBef>
                <a:spcPts val="44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type="title"/>
          </p:nvPr>
        </p:nvSpPr>
        <p:spPr>
          <a:xfrm>
            <a:off x="457201" y="781496"/>
            <a:ext cx="3008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Challenge</a:t>
            </a:r>
            <a:endParaRPr/>
          </a:p>
        </p:txBody>
      </p:sp>
      <p:sp>
        <p:nvSpPr>
          <p:cNvPr id="173" name="Google Shape;173;p27"/>
          <p:cNvSpPr txBox="1"/>
          <p:nvPr>
            <p:ph idx="2" type="body"/>
          </p:nvPr>
        </p:nvSpPr>
        <p:spPr>
          <a:xfrm>
            <a:off x="457201" y="1148739"/>
            <a:ext cx="3008400" cy="2375400"/>
          </a:xfrm>
          <a:prstGeom prst="rect">
            <a:avLst/>
          </a:prstGeom>
        </p:spPr>
        <p:txBody>
          <a:bodyPr anchorCtr="0" anchor="t" bIns="45700" lIns="91425" spcFirstLastPara="1" rIns="91425" wrap="square" tIns="45700">
            <a:noAutofit/>
          </a:bodyPr>
          <a:lstStyle/>
          <a:p>
            <a:pPr indent="0" lvl="0" marL="0" rtl="0" algn="l">
              <a:spcBef>
                <a:spcPts val="280"/>
              </a:spcBef>
              <a:spcAft>
                <a:spcPts val="0"/>
              </a:spcAft>
              <a:buNone/>
            </a:pPr>
            <a:r>
              <a:rPr lang="en"/>
              <a:t>Real-life face color images</a:t>
            </a:r>
            <a:endParaRPr/>
          </a:p>
          <a:p>
            <a:pPr indent="0" lvl="0" marL="0" rtl="0" algn="l">
              <a:spcBef>
                <a:spcPts val="280"/>
              </a:spcBef>
              <a:spcAft>
                <a:spcPts val="0"/>
              </a:spcAft>
              <a:buNone/>
            </a:pPr>
            <a:r>
              <a:t/>
            </a:r>
            <a:endParaRPr/>
          </a:p>
          <a:p>
            <a:pPr indent="0" lvl="0" marL="0" marR="0" rtl="0" algn="l">
              <a:lnSpc>
                <a:spcPct val="100000"/>
              </a:lnSpc>
              <a:spcBef>
                <a:spcPts val="280"/>
              </a:spcBef>
              <a:spcAft>
                <a:spcPts val="0"/>
              </a:spcAft>
              <a:buNone/>
            </a:pPr>
            <a:r>
              <a:rPr lang="en" sz="1200">
                <a:solidFill>
                  <a:srgbClr val="212121"/>
                </a:solidFill>
                <a:highlight>
                  <a:srgbClr val="FFFFFF"/>
                </a:highlight>
                <a:latin typeface="Roboto"/>
                <a:ea typeface="Roboto"/>
                <a:cs typeface="Roboto"/>
                <a:sym typeface="Roboto"/>
              </a:rPr>
              <a:t>Model f</a:t>
            </a:r>
            <a:r>
              <a:rPr lang="en" sz="1200">
                <a:solidFill>
                  <a:srgbClr val="212121"/>
                </a:solidFill>
                <a:highlight>
                  <a:srgbClr val="FFFFFF"/>
                </a:highlight>
                <a:latin typeface="Roboto"/>
                <a:ea typeface="Roboto"/>
                <a:cs typeface="Roboto"/>
                <a:sym typeface="Roboto"/>
              </a:rPr>
              <a:t>ails to adapt to these images </a:t>
            </a:r>
            <a:endParaRPr sz="1200">
              <a:solidFill>
                <a:srgbClr val="212121"/>
              </a:solidFill>
              <a:highlight>
                <a:srgbClr val="FFFFFF"/>
              </a:highlight>
              <a:latin typeface="Roboto"/>
              <a:ea typeface="Roboto"/>
              <a:cs typeface="Roboto"/>
              <a:sym typeface="Roboto"/>
            </a:endParaRPr>
          </a:p>
          <a:p>
            <a:pPr indent="0" lvl="0" marL="0" marR="0" rtl="0" algn="l">
              <a:lnSpc>
                <a:spcPct val="100000"/>
              </a:lnSpc>
              <a:spcBef>
                <a:spcPts val="280"/>
              </a:spcBef>
              <a:spcAft>
                <a:spcPts val="0"/>
              </a:spcAft>
              <a:buNone/>
            </a:pPr>
            <a:r>
              <a:t/>
            </a:r>
            <a:endParaRPr sz="1200">
              <a:solidFill>
                <a:srgbClr val="212121"/>
              </a:solidFill>
              <a:highlight>
                <a:srgbClr val="FFFFFF"/>
              </a:highlight>
              <a:latin typeface="Roboto"/>
              <a:ea typeface="Roboto"/>
              <a:cs typeface="Roboto"/>
              <a:sym typeface="Roboto"/>
            </a:endParaRPr>
          </a:p>
          <a:p>
            <a:pPr indent="0" lvl="0" marL="0" marR="0" rtl="0" algn="l">
              <a:lnSpc>
                <a:spcPct val="100000"/>
              </a:lnSpc>
              <a:spcBef>
                <a:spcPts val="280"/>
              </a:spcBef>
              <a:spcAft>
                <a:spcPts val="0"/>
              </a:spcAft>
              <a:buNone/>
            </a:pPr>
            <a:r>
              <a:rPr lang="en" sz="1200">
                <a:solidFill>
                  <a:srgbClr val="212121"/>
                </a:solidFill>
                <a:highlight>
                  <a:srgbClr val="FFFFFF"/>
                </a:highlight>
                <a:latin typeface="Roboto"/>
                <a:ea typeface="Roboto"/>
                <a:cs typeface="Roboto"/>
                <a:sym typeface="Roboto"/>
              </a:rPr>
              <a:t>With faces in </a:t>
            </a:r>
            <a:r>
              <a:rPr lang="en" sz="1200">
                <a:solidFill>
                  <a:srgbClr val="212121"/>
                </a:solidFill>
                <a:highlight>
                  <a:srgbClr val="FFFFFF"/>
                </a:highlight>
                <a:latin typeface="Roboto"/>
                <a:ea typeface="Roboto"/>
                <a:cs typeface="Roboto"/>
                <a:sym typeface="Roboto"/>
              </a:rPr>
              <a:t>different positions</a:t>
            </a:r>
            <a:endParaRPr sz="1200">
              <a:solidFill>
                <a:srgbClr val="212121"/>
              </a:solidFill>
              <a:highlight>
                <a:srgbClr val="FFFFFF"/>
              </a:highlight>
              <a:latin typeface="Roboto"/>
              <a:ea typeface="Roboto"/>
              <a:cs typeface="Roboto"/>
              <a:sym typeface="Roboto"/>
            </a:endParaRPr>
          </a:p>
          <a:p>
            <a:pPr indent="0" lvl="0" marL="0" marR="0" rtl="0" algn="l">
              <a:lnSpc>
                <a:spcPct val="100000"/>
              </a:lnSpc>
              <a:spcBef>
                <a:spcPts val="280"/>
              </a:spcBef>
              <a:spcAft>
                <a:spcPts val="0"/>
              </a:spcAft>
              <a:buNone/>
            </a:pPr>
            <a:r>
              <a:t/>
            </a:r>
            <a:endParaRPr sz="1200">
              <a:solidFill>
                <a:srgbClr val="212121"/>
              </a:solidFill>
              <a:highlight>
                <a:srgbClr val="FFFFFF"/>
              </a:highlight>
              <a:latin typeface="Roboto"/>
              <a:ea typeface="Roboto"/>
              <a:cs typeface="Roboto"/>
              <a:sym typeface="Roboto"/>
            </a:endParaRPr>
          </a:p>
          <a:p>
            <a:pPr indent="0" lvl="0" marL="0" marR="0" rtl="0" algn="l">
              <a:lnSpc>
                <a:spcPct val="100000"/>
              </a:lnSpc>
              <a:spcBef>
                <a:spcPts val="280"/>
              </a:spcBef>
              <a:spcAft>
                <a:spcPts val="0"/>
              </a:spcAft>
              <a:buNone/>
            </a:pPr>
            <a:r>
              <a:rPr lang="en" sz="1200">
                <a:solidFill>
                  <a:srgbClr val="212121"/>
                </a:solidFill>
                <a:highlight>
                  <a:srgbClr val="FFFFFF"/>
                </a:highlight>
                <a:latin typeface="Roboto"/>
                <a:ea typeface="Roboto"/>
                <a:cs typeface="Roboto"/>
                <a:sym typeface="Roboto"/>
              </a:rPr>
              <a:t>Images are of  different scales, compositions, etc.</a:t>
            </a:r>
            <a:endParaRPr/>
          </a:p>
        </p:txBody>
      </p:sp>
      <p:pic>
        <p:nvPicPr>
          <p:cNvPr id="174" name="Google Shape;174;p27"/>
          <p:cNvPicPr preferRelativeResize="0"/>
          <p:nvPr/>
        </p:nvPicPr>
        <p:blipFill>
          <a:blip r:embed="rId3">
            <a:alphaModFix/>
          </a:blip>
          <a:stretch>
            <a:fillRect/>
          </a:stretch>
        </p:blipFill>
        <p:spPr>
          <a:xfrm>
            <a:off x="3734824" y="343174"/>
            <a:ext cx="4537200" cy="2299435"/>
          </a:xfrm>
          <a:prstGeom prst="rect">
            <a:avLst/>
          </a:prstGeom>
          <a:noFill/>
          <a:ln>
            <a:noFill/>
          </a:ln>
        </p:spPr>
      </p:pic>
      <p:pic>
        <p:nvPicPr>
          <p:cNvPr id="175" name="Google Shape;175;p27"/>
          <p:cNvPicPr preferRelativeResize="0"/>
          <p:nvPr/>
        </p:nvPicPr>
        <p:blipFill>
          <a:blip r:embed="rId4">
            <a:alphaModFix/>
          </a:blip>
          <a:stretch>
            <a:fillRect/>
          </a:stretch>
        </p:blipFill>
        <p:spPr>
          <a:xfrm>
            <a:off x="4525751" y="2770135"/>
            <a:ext cx="2955338" cy="205439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ph type="title"/>
          </p:nvPr>
        </p:nvSpPr>
        <p:spPr>
          <a:xfrm>
            <a:off x="457200" y="781500"/>
            <a:ext cx="45810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Lessons Learned</a:t>
            </a:r>
            <a:endParaRPr/>
          </a:p>
        </p:txBody>
      </p:sp>
      <p:sp>
        <p:nvSpPr>
          <p:cNvPr id="181" name="Google Shape;181;p28"/>
          <p:cNvSpPr txBox="1"/>
          <p:nvPr>
            <p:ph idx="2" type="body"/>
          </p:nvPr>
        </p:nvSpPr>
        <p:spPr>
          <a:xfrm>
            <a:off x="457201" y="1148739"/>
            <a:ext cx="3008400" cy="2375400"/>
          </a:xfrm>
          <a:prstGeom prst="rect">
            <a:avLst/>
          </a:prstGeom>
        </p:spPr>
        <p:txBody>
          <a:bodyPr anchorCtr="0" anchor="t" bIns="45700" lIns="91425" spcFirstLastPara="1" rIns="91425" wrap="square" tIns="45700">
            <a:noAutofit/>
          </a:bodyPr>
          <a:lstStyle/>
          <a:p>
            <a:pPr indent="0" lvl="0" marL="0" rtl="0" algn="l">
              <a:spcBef>
                <a:spcPts val="280"/>
              </a:spcBef>
              <a:spcAft>
                <a:spcPts val="0"/>
              </a:spcAft>
              <a:buNone/>
            </a:pPr>
            <a:r>
              <a:rPr lang="en"/>
              <a:t>Coordinating execution </a:t>
            </a:r>
            <a:endParaRPr/>
          </a:p>
          <a:p>
            <a:pPr indent="0" lvl="0" marL="0" rtl="0" algn="l">
              <a:spcBef>
                <a:spcPts val="280"/>
              </a:spcBef>
              <a:spcAft>
                <a:spcPts val="0"/>
              </a:spcAft>
              <a:buNone/>
            </a:pPr>
            <a:r>
              <a:t/>
            </a:r>
            <a:endParaRPr/>
          </a:p>
          <a:p>
            <a:pPr indent="-292100" lvl="0" marL="457200" rtl="0" algn="l">
              <a:spcBef>
                <a:spcPts val="280"/>
              </a:spcBef>
              <a:spcAft>
                <a:spcPts val="0"/>
              </a:spcAft>
              <a:buClr>
                <a:srgbClr val="000000"/>
              </a:buClr>
              <a:buSzPts val="1000"/>
              <a:buChar char="●"/>
            </a:pPr>
            <a:r>
              <a:rPr lang="en" sz="1000">
                <a:solidFill>
                  <a:srgbClr val="000000"/>
                </a:solidFill>
              </a:rPr>
              <a:t>Collab, GPU and TPU</a:t>
            </a:r>
            <a:endParaRPr sz="1000">
              <a:solidFill>
                <a:srgbClr val="000000"/>
              </a:solidFill>
            </a:endParaRPr>
          </a:p>
          <a:p>
            <a:pPr indent="-292100" lvl="0" marL="457200" rtl="0" algn="l">
              <a:spcBef>
                <a:spcPts val="0"/>
              </a:spcBef>
              <a:spcAft>
                <a:spcPts val="0"/>
              </a:spcAft>
              <a:buClr>
                <a:srgbClr val="000000"/>
              </a:buClr>
              <a:buSzPts val="1000"/>
              <a:buChar char="●"/>
            </a:pPr>
            <a:r>
              <a:rPr lang="en" sz="1000">
                <a:solidFill>
                  <a:srgbClr val="000000"/>
                </a:solidFill>
              </a:rPr>
              <a:t>Coordinating ops between team</a:t>
            </a:r>
            <a:endParaRPr sz="1000">
              <a:solidFill>
                <a:srgbClr val="000000"/>
              </a:solidFill>
            </a:endParaRPr>
          </a:p>
        </p:txBody>
      </p:sp>
      <p:pic>
        <p:nvPicPr>
          <p:cNvPr id="182" name="Google Shape;182;p28"/>
          <p:cNvPicPr preferRelativeResize="0"/>
          <p:nvPr/>
        </p:nvPicPr>
        <p:blipFill>
          <a:blip r:embed="rId3">
            <a:alphaModFix/>
          </a:blip>
          <a:stretch>
            <a:fillRect/>
          </a:stretch>
        </p:blipFill>
        <p:spPr>
          <a:xfrm>
            <a:off x="5038200" y="1299913"/>
            <a:ext cx="2543675" cy="25436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457200" y="781500"/>
            <a:ext cx="45810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Lessons Learned</a:t>
            </a:r>
            <a:endParaRPr/>
          </a:p>
        </p:txBody>
      </p:sp>
      <p:sp>
        <p:nvSpPr>
          <p:cNvPr id="188" name="Google Shape;188;p29"/>
          <p:cNvSpPr txBox="1"/>
          <p:nvPr>
            <p:ph idx="2" type="body"/>
          </p:nvPr>
        </p:nvSpPr>
        <p:spPr>
          <a:xfrm>
            <a:off x="457201" y="1148739"/>
            <a:ext cx="3008400" cy="2375400"/>
          </a:xfrm>
          <a:prstGeom prst="rect">
            <a:avLst/>
          </a:prstGeom>
        </p:spPr>
        <p:txBody>
          <a:bodyPr anchorCtr="0" anchor="t" bIns="45700" lIns="91425" spcFirstLastPara="1" rIns="91425" wrap="square" tIns="45700">
            <a:noAutofit/>
          </a:bodyPr>
          <a:lstStyle/>
          <a:p>
            <a:pPr indent="0" lvl="0" marL="0" rtl="0" algn="l">
              <a:lnSpc>
                <a:spcPct val="150000"/>
              </a:lnSpc>
              <a:spcBef>
                <a:spcPts val="280"/>
              </a:spcBef>
              <a:spcAft>
                <a:spcPts val="0"/>
              </a:spcAft>
              <a:buNone/>
            </a:pPr>
            <a:r>
              <a:rPr lang="en"/>
              <a:t>Coordinating execution </a:t>
            </a:r>
            <a:endParaRPr/>
          </a:p>
          <a:p>
            <a:pPr indent="0" lvl="0" marL="0" rtl="0" algn="l">
              <a:spcBef>
                <a:spcPts val="280"/>
              </a:spcBef>
              <a:spcAft>
                <a:spcPts val="0"/>
              </a:spcAft>
              <a:buNone/>
            </a:pPr>
            <a:r>
              <a:rPr lang="en"/>
              <a:t>Data Management + Preprocessing</a:t>
            </a:r>
            <a:endParaRPr/>
          </a:p>
          <a:p>
            <a:pPr indent="0" lvl="0" marL="0" rtl="0" algn="l">
              <a:spcBef>
                <a:spcPts val="280"/>
              </a:spcBef>
              <a:spcAft>
                <a:spcPts val="0"/>
              </a:spcAft>
              <a:buNone/>
            </a:pPr>
            <a:r>
              <a:t/>
            </a:r>
            <a:endParaRPr/>
          </a:p>
          <a:p>
            <a:pPr indent="-292100" lvl="0" marL="457200" rtl="0" algn="l">
              <a:spcBef>
                <a:spcPts val="280"/>
              </a:spcBef>
              <a:spcAft>
                <a:spcPts val="0"/>
              </a:spcAft>
              <a:buClr>
                <a:schemeClr val="dk1"/>
              </a:buClr>
              <a:buSzPts val="1000"/>
              <a:buChar char="●"/>
            </a:pPr>
            <a:r>
              <a:rPr lang="en" sz="1000">
                <a:solidFill>
                  <a:schemeClr val="dk1"/>
                </a:solidFill>
              </a:rPr>
              <a:t>Small data</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rPr>
              <a:t>Salt &amp; Pepper augmentation </a:t>
            </a:r>
            <a:endParaRPr sz="1000">
              <a:solidFill>
                <a:schemeClr val="dk1"/>
              </a:solidFill>
            </a:endParaRPr>
          </a:p>
        </p:txBody>
      </p:sp>
      <p:pic>
        <p:nvPicPr>
          <p:cNvPr id="189" name="Google Shape;189;p29"/>
          <p:cNvPicPr preferRelativeResize="0"/>
          <p:nvPr/>
        </p:nvPicPr>
        <p:blipFill>
          <a:blip r:embed="rId3">
            <a:alphaModFix/>
          </a:blip>
          <a:stretch>
            <a:fillRect/>
          </a:stretch>
        </p:blipFill>
        <p:spPr>
          <a:xfrm>
            <a:off x="3807676" y="300725"/>
            <a:ext cx="5010150" cy="2400300"/>
          </a:xfrm>
          <a:prstGeom prst="rect">
            <a:avLst/>
          </a:prstGeom>
          <a:noFill/>
          <a:ln>
            <a:noFill/>
          </a:ln>
        </p:spPr>
      </p:pic>
      <p:pic>
        <p:nvPicPr>
          <p:cNvPr id="190" name="Google Shape;190;p29"/>
          <p:cNvPicPr preferRelativeResize="0"/>
          <p:nvPr/>
        </p:nvPicPr>
        <p:blipFill>
          <a:blip r:embed="rId4">
            <a:alphaModFix/>
          </a:blip>
          <a:stretch>
            <a:fillRect/>
          </a:stretch>
        </p:blipFill>
        <p:spPr>
          <a:xfrm>
            <a:off x="3919475" y="2592525"/>
            <a:ext cx="4730875" cy="2255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0"/>
          <p:cNvSpPr txBox="1"/>
          <p:nvPr>
            <p:ph type="title"/>
          </p:nvPr>
        </p:nvSpPr>
        <p:spPr>
          <a:xfrm>
            <a:off x="457200" y="781500"/>
            <a:ext cx="45810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Lessons Learned</a:t>
            </a:r>
            <a:endParaRPr/>
          </a:p>
        </p:txBody>
      </p:sp>
      <p:sp>
        <p:nvSpPr>
          <p:cNvPr id="196" name="Google Shape;196;p30"/>
          <p:cNvSpPr txBox="1"/>
          <p:nvPr>
            <p:ph idx="2" type="body"/>
          </p:nvPr>
        </p:nvSpPr>
        <p:spPr>
          <a:xfrm>
            <a:off x="457201" y="1148739"/>
            <a:ext cx="3008400" cy="2375400"/>
          </a:xfrm>
          <a:prstGeom prst="rect">
            <a:avLst/>
          </a:prstGeom>
        </p:spPr>
        <p:txBody>
          <a:bodyPr anchorCtr="0" anchor="t" bIns="45700" lIns="91425" spcFirstLastPara="1" rIns="91425" wrap="square" tIns="45700">
            <a:noAutofit/>
          </a:bodyPr>
          <a:lstStyle/>
          <a:p>
            <a:pPr indent="0" lvl="0" marL="0" rtl="0" algn="l">
              <a:lnSpc>
                <a:spcPct val="150000"/>
              </a:lnSpc>
              <a:spcBef>
                <a:spcPts val="280"/>
              </a:spcBef>
              <a:spcAft>
                <a:spcPts val="0"/>
              </a:spcAft>
              <a:buNone/>
            </a:pPr>
            <a:r>
              <a:rPr lang="en"/>
              <a:t>Coordinating execution </a:t>
            </a:r>
            <a:endParaRPr/>
          </a:p>
          <a:p>
            <a:pPr indent="0" lvl="0" marL="0" rtl="0" algn="l">
              <a:spcBef>
                <a:spcPts val="280"/>
              </a:spcBef>
              <a:spcAft>
                <a:spcPts val="0"/>
              </a:spcAft>
              <a:buNone/>
            </a:pPr>
            <a:r>
              <a:rPr lang="en"/>
              <a:t>Data Management + Preprocessing</a:t>
            </a:r>
            <a:endParaRPr/>
          </a:p>
          <a:p>
            <a:pPr indent="0" lvl="0" marL="0" rtl="0" algn="l">
              <a:lnSpc>
                <a:spcPct val="50000"/>
              </a:lnSpc>
              <a:spcBef>
                <a:spcPts val="280"/>
              </a:spcBef>
              <a:spcAft>
                <a:spcPts val="0"/>
              </a:spcAft>
              <a:buNone/>
            </a:pPr>
            <a:r>
              <a:t/>
            </a:r>
            <a:endParaRPr/>
          </a:p>
          <a:p>
            <a:pPr indent="0" lvl="0" marL="0" rtl="0" algn="l">
              <a:spcBef>
                <a:spcPts val="280"/>
              </a:spcBef>
              <a:spcAft>
                <a:spcPts val="0"/>
              </a:spcAft>
              <a:buNone/>
            </a:pPr>
            <a:r>
              <a:rPr lang="en"/>
              <a:t>Model + Tuning</a:t>
            </a:r>
            <a:endParaRPr/>
          </a:p>
          <a:p>
            <a:pPr indent="0" lvl="0" marL="0" rtl="0" algn="l">
              <a:spcBef>
                <a:spcPts val="280"/>
              </a:spcBef>
              <a:spcAft>
                <a:spcPts val="0"/>
              </a:spcAft>
              <a:buNone/>
            </a:pPr>
            <a:r>
              <a:t/>
            </a:r>
            <a:endParaRPr/>
          </a:p>
          <a:p>
            <a:pPr indent="-298450" lvl="0" marL="457200" rtl="0" algn="l">
              <a:lnSpc>
                <a:spcPct val="115000"/>
              </a:lnSpc>
              <a:spcBef>
                <a:spcPts val="0"/>
              </a:spcBef>
              <a:spcAft>
                <a:spcPts val="0"/>
              </a:spcAft>
              <a:buClr>
                <a:schemeClr val="dk1"/>
              </a:buClr>
              <a:buSzPts val="1100"/>
              <a:buFont typeface="Arial"/>
              <a:buChar char="●"/>
            </a:pPr>
            <a:r>
              <a:rPr lang="en" sz="1100">
                <a:solidFill>
                  <a:schemeClr val="dk1"/>
                </a:solidFill>
                <a:latin typeface="Arial"/>
                <a:ea typeface="Arial"/>
                <a:cs typeface="Arial"/>
                <a:sym typeface="Arial"/>
              </a:rPr>
              <a:t>Iterate through model or data</a:t>
            </a:r>
            <a:endParaRPr sz="1100">
              <a:solidFill>
                <a:schemeClr val="dk1"/>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chemeClr val="dk1"/>
              </a:solidFill>
              <a:latin typeface="Arial"/>
              <a:ea typeface="Arial"/>
              <a:cs typeface="Arial"/>
              <a:sym typeface="Arial"/>
            </a:endParaRPr>
          </a:p>
        </p:txBody>
      </p:sp>
      <p:pic>
        <p:nvPicPr>
          <p:cNvPr id="197" name="Google Shape;197;p30"/>
          <p:cNvPicPr preferRelativeResize="0"/>
          <p:nvPr/>
        </p:nvPicPr>
        <p:blipFill>
          <a:blip r:embed="rId3">
            <a:alphaModFix/>
          </a:blip>
          <a:stretch>
            <a:fillRect/>
          </a:stretch>
        </p:blipFill>
        <p:spPr>
          <a:xfrm>
            <a:off x="5285701" y="1225875"/>
            <a:ext cx="1905000" cy="1905000"/>
          </a:xfrm>
          <a:prstGeom prst="rect">
            <a:avLst/>
          </a:prstGeom>
          <a:noFill/>
          <a:ln>
            <a:noFill/>
          </a:ln>
        </p:spPr>
      </p:pic>
      <p:pic>
        <p:nvPicPr>
          <p:cNvPr id="198" name="Google Shape;198;p30"/>
          <p:cNvPicPr preferRelativeResize="0"/>
          <p:nvPr/>
        </p:nvPicPr>
        <p:blipFill>
          <a:blip r:embed="rId4">
            <a:alphaModFix/>
          </a:blip>
          <a:stretch>
            <a:fillRect/>
          </a:stretch>
        </p:blipFill>
        <p:spPr>
          <a:xfrm>
            <a:off x="4084850" y="1631474"/>
            <a:ext cx="974301" cy="1093801"/>
          </a:xfrm>
          <a:prstGeom prst="rect">
            <a:avLst/>
          </a:prstGeom>
          <a:noFill/>
          <a:ln>
            <a:noFill/>
          </a:ln>
        </p:spPr>
      </p:pic>
      <p:pic>
        <p:nvPicPr>
          <p:cNvPr id="199" name="Google Shape;199;p30"/>
          <p:cNvPicPr preferRelativeResize="0"/>
          <p:nvPr/>
        </p:nvPicPr>
        <p:blipFill>
          <a:blip r:embed="rId5">
            <a:alphaModFix/>
          </a:blip>
          <a:stretch>
            <a:fillRect/>
          </a:stretch>
        </p:blipFill>
        <p:spPr>
          <a:xfrm>
            <a:off x="7417255" y="1746700"/>
            <a:ext cx="1698225" cy="8633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1"/>
          <p:cNvSpPr txBox="1"/>
          <p:nvPr>
            <p:ph type="title"/>
          </p:nvPr>
        </p:nvSpPr>
        <p:spPr>
          <a:xfrm>
            <a:off x="471375" y="974855"/>
            <a:ext cx="4476600" cy="538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Thank you!  Questions?</a:t>
            </a:r>
            <a:endParaRPr/>
          </a:p>
        </p:txBody>
      </p:sp>
      <p:pic>
        <p:nvPicPr>
          <p:cNvPr id="205" name="Google Shape;205;p31"/>
          <p:cNvPicPr preferRelativeResize="0"/>
          <p:nvPr/>
        </p:nvPicPr>
        <p:blipFill>
          <a:blip r:embed="rId3">
            <a:alphaModFix/>
          </a:blip>
          <a:stretch>
            <a:fillRect/>
          </a:stretch>
        </p:blipFill>
        <p:spPr>
          <a:xfrm>
            <a:off x="2402688" y="2161680"/>
            <a:ext cx="4905375" cy="1314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0"/>
          <p:cNvSpPr txBox="1"/>
          <p:nvPr>
            <p:ph type="title"/>
          </p:nvPr>
        </p:nvSpPr>
        <p:spPr>
          <a:xfrm>
            <a:off x="457201" y="781496"/>
            <a:ext cx="3008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Overview</a:t>
            </a:r>
            <a:endParaRPr/>
          </a:p>
        </p:txBody>
      </p:sp>
      <p:sp>
        <p:nvSpPr>
          <p:cNvPr id="57" name="Google Shape;57;p10"/>
          <p:cNvSpPr txBox="1"/>
          <p:nvPr>
            <p:ph idx="2" type="body"/>
          </p:nvPr>
        </p:nvSpPr>
        <p:spPr>
          <a:xfrm>
            <a:off x="457200" y="1148751"/>
            <a:ext cx="3008400" cy="2518200"/>
          </a:xfrm>
          <a:prstGeom prst="rect">
            <a:avLst/>
          </a:prstGeom>
        </p:spPr>
        <p:txBody>
          <a:bodyPr anchorCtr="0" anchor="t" bIns="45700" lIns="91425" spcFirstLastPara="1" rIns="91425" wrap="square" tIns="45700">
            <a:noAutofit/>
          </a:bodyPr>
          <a:lstStyle/>
          <a:p>
            <a:pPr indent="0" lvl="0" marL="0" rtl="0" algn="l">
              <a:spcBef>
                <a:spcPts val="280"/>
              </a:spcBef>
              <a:spcAft>
                <a:spcPts val="0"/>
              </a:spcAft>
              <a:buNone/>
            </a:pPr>
            <a:r>
              <a:rPr lang="en"/>
              <a:t>Train data size: 7049</a:t>
            </a:r>
            <a:endParaRPr/>
          </a:p>
          <a:p>
            <a:pPr indent="0" lvl="0" marL="0" rtl="0" algn="l">
              <a:spcBef>
                <a:spcPts val="280"/>
              </a:spcBef>
              <a:spcAft>
                <a:spcPts val="0"/>
              </a:spcAft>
              <a:buNone/>
            </a:pPr>
            <a:r>
              <a:t/>
            </a:r>
            <a:endParaRPr/>
          </a:p>
          <a:p>
            <a:pPr indent="0" lvl="0" marL="0" rtl="0" algn="l">
              <a:spcBef>
                <a:spcPts val="280"/>
              </a:spcBef>
              <a:spcAft>
                <a:spcPts val="0"/>
              </a:spcAft>
              <a:buClr>
                <a:schemeClr val="dk1"/>
              </a:buClr>
              <a:buSzPts val="1100"/>
              <a:buFont typeface="Arial"/>
              <a:buNone/>
            </a:pPr>
            <a:r>
              <a:rPr lang="en"/>
              <a:t>Grayscale image size:  (96, 96, 1)</a:t>
            </a:r>
            <a:endParaRPr/>
          </a:p>
          <a:p>
            <a:pPr indent="0" lvl="0" marL="0" rtl="0" algn="l">
              <a:spcBef>
                <a:spcPts val="280"/>
              </a:spcBef>
              <a:spcAft>
                <a:spcPts val="0"/>
              </a:spcAft>
              <a:buNone/>
            </a:pPr>
            <a:r>
              <a:t/>
            </a:r>
            <a:endParaRPr/>
          </a:p>
          <a:p>
            <a:pPr indent="0" lvl="0" marL="0" rtl="0" algn="l">
              <a:spcBef>
                <a:spcPts val="280"/>
              </a:spcBef>
              <a:spcAft>
                <a:spcPts val="0"/>
              </a:spcAft>
              <a:buClr>
                <a:schemeClr val="dk1"/>
              </a:buClr>
              <a:buSzPts val="1100"/>
              <a:buFont typeface="Arial"/>
              <a:buNone/>
            </a:pPr>
            <a:r>
              <a:rPr lang="en"/>
              <a:t>15 key points-  15 Elements of the face</a:t>
            </a:r>
            <a:endParaRPr/>
          </a:p>
          <a:p>
            <a:pPr indent="0" lvl="0" marL="0" rtl="0" algn="l">
              <a:spcBef>
                <a:spcPts val="280"/>
              </a:spcBef>
              <a:spcAft>
                <a:spcPts val="0"/>
              </a:spcAft>
              <a:buNone/>
            </a:pPr>
            <a:r>
              <a:t/>
            </a:r>
            <a:endParaRPr/>
          </a:p>
          <a:p>
            <a:pPr indent="0" lvl="0" marL="0" rtl="0" algn="l">
              <a:spcBef>
                <a:spcPts val="280"/>
              </a:spcBef>
              <a:spcAft>
                <a:spcPts val="0"/>
              </a:spcAft>
              <a:buNone/>
            </a:pPr>
            <a:r>
              <a:rPr lang="en"/>
              <a:t>Each key point is specified by an (x,y)  pair in the space of pixel indices</a:t>
            </a:r>
            <a:endParaRPr/>
          </a:p>
          <a:p>
            <a:pPr indent="0" lvl="0" marL="0" rtl="0" algn="l">
              <a:spcBef>
                <a:spcPts val="280"/>
              </a:spcBef>
              <a:spcAft>
                <a:spcPts val="0"/>
              </a:spcAft>
              <a:buNone/>
            </a:pPr>
            <a:r>
              <a:t/>
            </a:r>
            <a:endParaRPr/>
          </a:p>
          <a:p>
            <a:pPr indent="0" lvl="0" marL="0" rtl="0" algn="l">
              <a:spcBef>
                <a:spcPts val="280"/>
              </a:spcBef>
              <a:spcAft>
                <a:spcPts val="0"/>
              </a:spcAft>
              <a:buNone/>
            </a:pPr>
            <a:r>
              <a:t/>
            </a:r>
            <a:endParaRPr/>
          </a:p>
          <a:p>
            <a:pPr indent="0" lvl="0" marL="0" rtl="0" algn="l">
              <a:spcBef>
                <a:spcPts val="280"/>
              </a:spcBef>
              <a:spcAft>
                <a:spcPts val="0"/>
              </a:spcAft>
              <a:buNone/>
            </a:pPr>
            <a:r>
              <a:t/>
            </a:r>
            <a:endParaRPr/>
          </a:p>
          <a:p>
            <a:pPr indent="0" lvl="0" marL="0" rtl="0" algn="l">
              <a:spcBef>
                <a:spcPts val="280"/>
              </a:spcBef>
              <a:spcAft>
                <a:spcPts val="0"/>
              </a:spcAft>
              <a:buNone/>
            </a:pPr>
            <a:r>
              <a:rPr lang="en"/>
              <a:t> </a:t>
            </a:r>
            <a:endParaRPr/>
          </a:p>
          <a:p>
            <a:pPr indent="0" lvl="0" marL="0" rtl="0" algn="l">
              <a:spcBef>
                <a:spcPts val="280"/>
              </a:spcBef>
              <a:spcAft>
                <a:spcPts val="0"/>
              </a:spcAft>
              <a:buNone/>
            </a:pPr>
            <a:r>
              <a:t/>
            </a:r>
            <a:endParaRPr/>
          </a:p>
        </p:txBody>
      </p:sp>
      <p:pic>
        <p:nvPicPr>
          <p:cNvPr id="58" name="Google Shape;58;p10"/>
          <p:cNvPicPr preferRelativeResize="0"/>
          <p:nvPr/>
        </p:nvPicPr>
        <p:blipFill>
          <a:blip r:embed="rId3">
            <a:alphaModFix/>
          </a:blip>
          <a:stretch>
            <a:fillRect/>
          </a:stretch>
        </p:blipFill>
        <p:spPr>
          <a:xfrm>
            <a:off x="4235375" y="917700"/>
            <a:ext cx="3738300" cy="3688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1"/>
          <p:cNvSpPr txBox="1"/>
          <p:nvPr>
            <p:ph type="title"/>
          </p:nvPr>
        </p:nvSpPr>
        <p:spPr>
          <a:xfrm>
            <a:off x="457200" y="781500"/>
            <a:ext cx="43527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EDA</a:t>
            </a:r>
            <a:endParaRPr/>
          </a:p>
        </p:txBody>
      </p:sp>
      <p:sp>
        <p:nvSpPr>
          <p:cNvPr id="64" name="Google Shape;64;p11"/>
          <p:cNvSpPr txBox="1"/>
          <p:nvPr>
            <p:ph idx="2" type="body"/>
          </p:nvPr>
        </p:nvSpPr>
        <p:spPr>
          <a:xfrm>
            <a:off x="457200" y="1148750"/>
            <a:ext cx="3008400" cy="2375400"/>
          </a:xfrm>
          <a:prstGeom prst="rect">
            <a:avLst/>
          </a:prstGeom>
        </p:spPr>
        <p:txBody>
          <a:bodyPr anchorCtr="0" anchor="t" bIns="45700" lIns="91425" spcFirstLastPara="1" rIns="91425" wrap="square" tIns="45700">
            <a:noAutofit/>
          </a:bodyPr>
          <a:lstStyle/>
          <a:p>
            <a:pPr indent="0" lvl="0" marL="0" rtl="0" algn="l">
              <a:spcBef>
                <a:spcPts val="280"/>
              </a:spcBef>
              <a:spcAft>
                <a:spcPts val="0"/>
              </a:spcAft>
              <a:buNone/>
            </a:pPr>
            <a:r>
              <a:rPr lang="en"/>
              <a:t>Drop any image with missing facial keypoint labels</a:t>
            </a:r>
            <a:endParaRPr/>
          </a:p>
          <a:p>
            <a:pPr indent="0" lvl="0" marL="0" rtl="0" algn="l">
              <a:spcBef>
                <a:spcPts val="280"/>
              </a:spcBef>
              <a:spcAft>
                <a:spcPts val="0"/>
              </a:spcAft>
              <a:buNone/>
            </a:pPr>
            <a:r>
              <a:t/>
            </a:r>
            <a:endParaRPr/>
          </a:p>
          <a:p>
            <a:pPr indent="0" lvl="0" marL="0" rtl="0" algn="l">
              <a:spcBef>
                <a:spcPts val="280"/>
              </a:spcBef>
              <a:spcAft>
                <a:spcPts val="0"/>
              </a:spcAft>
              <a:buNone/>
            </a:pPr>
            <a:r>
              <a:rPr lang="en"/>
              <a:t>2140 samples left</a:t>
            </a:r>
            <a:endParaRPr/>
          </a:p>
          <a:p>
            <a:pPr indent="0" lvl="0" marL="0" rtl="0" algn="l">
              <a:spcBef>
                <a:spcPts val="280"/>
              </a:spcBef>
              <a:spcAft>
                <a:spcPts val="0"/>
              </a:spcAft>
              <a:buNone/>
            </a:pPr>
            <a:r>
              <a:t/>
            </a:r>
            <a:endParaRPr/>
          </a:p>
        </p:txBody>
      </p:sp>
      <p:pic>
        <p:nvPicPr>
          <p:cNvPr id="65" name="Google Shape;65;p11"/>
          <p:cNvPicPr preferRelativeResize="0"/>
          <p:nvPr/>
        </p:nvPicPr>
        <p:blipFill rotWithShape="1">
          <a:blip r:embed="rId3">
            <a:alphaModFix/>
          </a:blip>
          <a:srcRect b="0" l="0" r="20236" t="0"/>
          <a:stretch/>
        </p:blipFill>
        <p:spPr>
          <a:xfrm>
            <a:off x="3712199" y="166675"/>
            <a:ext cx="5068625" cy="4683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2"/>
          <p:cNvSpPr txBox="1"/>
          <p:nvPr>
            <p:ph type="title"/>
          </p:nvPr>
        </p:nvSpPr>
        <p:spPr>
          <a:xfrm>
            <a:off x="457200" y="781500"/>
            <a:ext cx="45810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EDA</a:t>
            </a:r>
            <a:endParaRPr/>
          </a:p>
        </p:txBody>
      </p:sp>
      <p:sp>
        <p:nvSpPr>
          <p:cNvPr id="71" name="Google Shape;71;p12"/>
          <p:cNvSpPr txBox="1"/>
          <p:nvPr>
            <p:ph idx="2" type="body"/>
          </p:nvPr>
        </p:nvSpPr>
        <p:spPr>
          <a:xfrm>
            <a:off x="457201" y="1148739"/>
            <a:ext cx="3008400" cy="2375400"/>
          </a:xfrm>
          <a:prstGeom prst="rect">
            <a:avLst/>
          </a:prstGeom>
        </p:spPr>
        <p:txBody>
          <a:bodyPr anchorCtr="0" anchor="t" bIns="45700" lIns="91425" spcFirstLastPara="1" rIns="91425" wrap="square" tIns="45700">
            <a:noAutofit/>
          </a:bodyPr>
          <a:lstStyle/>
          <a:p>
            <a:pPr indent="0" lvl="0" marL="0" rtl="0" algn="l">
              <a:spcBef>
                <a:spcPts val="280"/>
              </a:spcBef>
              <a:spcAft>
                <a:spcPts val="0"/>
              </a:spcAft>
              <a:buNone/>
            </a:pPr>
            <a:r>
              <a:rPr lang="en"/>
              <a:t>D</a:t>
            </a:r>
            <a:r>
              <a:rPr lang="en"/>
              <a:t>istributions of the keypoints (Z scores)</a:t>
            </a:r>
            <a:endParaRPr/>
          </a:p>
          <a:p>
            <a:pPr indent="0" lvl="0" marL="0" rtl="0" algn="l">
              <a:spcBef>
                <a:spcPts val="280"/>
              </a:spcBef>
              <a:spcAft>
                <a:spcPts val="0"/>
              </a:spcAft>
              <a:buNone/>
            </a:pPr>
            <a:r>
              <a:t/>
            </a:r>
            <a:endParaRPr/>
          </a:p>
          <a:p>
            <a:pPr indent="0" lvl="0" marL="0" rtl="0" algn="l">
              <a:spcBef>
                <a:spcPts val="280"/>
              </a:spcBef>
              <a:spcAft>
                <a:spcPts val="0"/>
              </a:spcAft>
              <a:buNone/>
            </a:pPr>
            <a:r>
              <a:rPr lang="en"/>
              <a:t>Determine potential outliers/mislabeled facial key points</a:t>
            </a:r>
            <a:endParaRPr/>
          </a:p>
          <a:p>
            <a:pPr indent="0" lvl="0" marL="0" rtl="0" algn="l">
              <a:spcBef>
                <a:spcPts val="280"/>
              </a:spcBef>
              <a:spcAft>
                <a:spcPts val="0"/>
              </a:spcAft>
              <a:buNone/>
            </a:pPr>
            <a:r>
              <a:t/>
            </a:r>
            <a:endParaRPr/>
          </a:p>
          <a:p>
            <a:pPr indent="0" lvl="0" marL="0" rtl="0" algn="l">
              <a:spcBef>
                <a:spcPts val="280"/>
              </a:spcBef>
              <a:spcAft>
                <a:spcPts val="0"/>
              </a:spcAft>
              <a:buNone/>
            </a:pPr>
            <a:r>
              <a:rPr lang="en"/>
              <a:t>0.8  train data - 0.2  validation data</a:t>
            </a:r>
            <a:endParaRPr/>
          </a:p>
          <a:p>
            <a:pPr indent="0" lvl="0" marL="0" rtl="0" algn="l">
              <a:spcBef>
                <a:spcPts val="280"/>
              </a:spcBef>
              <a:spcAft>
                <a:spcPts val="0"/>
              </a:spcAft>
              <a:buNone/>
            </a:pPr>
            <a:r>
              <a:t/>
            </a:r>
            <a:endParaRPr/>
          </a:p>
          <a:p>
            <a:pPr indent="0" lvl="0" marL="0" rtl="0" algn="l">
              <a:spcBef>
                <a:spcPts val="280"/>
              </a:spcBef>
              <a:spcAft>
                <a:spcPts val="0"/>
              </a:spcAft>
              <a:buNone/>
            </a:pPr>
            <a:r>
              <a:t/>
            </a:r>
            <a:endParaRPr sz="1000"/>
          </a:p>
        </p:txBody>
      </p:sp>
      <p:pic>
        <p:nvPicPr>
          <p:cNvPr id="72" name="Google Shape;72;p12"/>
          <p:cNvPicPr preferRelativeResize="0"/>
          <p:nvPr/>
        </p:nvPicPr>
        <p:blipFill>
          <a:blip r:embed="rId3">
            <a:alphaModFix/>
          </a:blip>
          <a:stretch>
            <a:fillRect/>
          </a:stretch>
        </p:blipFill>
        <p:spPr>
          <a:xfrm>
            <a:off x="3802325" y="166675"/>
            <a:ext cx="4790649" cy="4683275"/>
          </a:xfrm>
          <a:prstGeom prst="rect">
            <a:avLst/>
          </a:prstGeom>
          <a:noFill/>
          <a:ln>
            <a:noFill/>
          </a:ln>
        </p:spPr>
      </p:pic>
      <p:pic>
        <p:nvPicPr>
          <p:cNvPr id="73" name="Google Shape;73;p12"/>
          <p:cNvPicPr preferRelativeResize="0"/>
          <p:nvPr/>
        </p:nvPicPr>
        <p:blipFill rotWithShape="1">
          <a:blip r:embed="rId4">
            <a:alphaModFix/>
          </a:blip>
          <a:srcRect b="0" l="0" r="20236" t="0"/>
          <a:stretch/>
        </p:blipFill>
        <p:spPr>
          <a:xfrm>
            <a:off x="3465599" y="230113"/>
            <a:ext cx="5068625" cy="4683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7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3"/>
          <p:cNvSpPr txBox="1"/>
          <p:nvPr>
            <p:ph type="title"/>
          </p:nvPr>
        </p:nvSpPr>
        <p:spPr>
          <a:xfrm>
            <a:off x="457200" y="781500"/>
            <a:ext cx="4760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Baseline Model</a:t>
            </a:r>
            <a:endParaRPr/>
          </a:p>
        </p:txBody>
      </p:sp>
      <p:sp>
        <p:nvSpPr>
          <p:cNvPr id="79" name="Google Shape;79;p13"/>
          <p:cNvSpPr txBox="1"/>
          <p:nvPr>
            <p:ph idx="2" type="body"/>
          </p:nvPr>
        </p:nvSpPr>
        <p:spPr>
          <a:xfrm>
            <a:off x="457200" y="1148751"/>
            <a:ext cx="3240600" cy="2546700"/>
          </a:xfrm>
          <a:prstGeom prst="rect">
            <a:avLst/>
          </a:prstGeom>
        </p:spPr>
        <p:txBody>
          <a:bodyPr anchorCtr="0" anchor="t" bIns="45700" lIns="91425" spcFirstLastPara="1" rIns="91425" wrap="square" tIns="45700">
            <a:noAutofit/>
          </a:bodyPr>
          <a:lstStyle/>
          <a:p>
            <a:pPr indent="0" lvl="0" marL="0" rtl="0" algn="l">
              <a:lnSpc>
                <a:spcPct val="115000"/>
              </a:lnSpc>
              <a:spcBef>
                <a:spcPts val="600"/>
              </a:spcBef>
              <a:spcAft>
                <a:spcPts val="0"/>
              </a:spcAft>
              <a:buClr>
                <a:schemeClr val="dk1"/>
              </a:buClr>
              <a:buSzPts val="1100"/>
              <a:buFont typeface="Arial"/>
              <a:buNone/>
            </a:pPr>
            <a:r>
              <a:rPr lang="en" sz="1200">
                <a:solidFill>
                  <a:srgbClr val="000000"/>
                </a:solidFill>
                <a:latin typeface="Roboto"/>
                <a:ea typeface="Roboto"/>
                <a:cs typeface="Roboto"/>
                <a:sym typeface="Roboto"/>
              </a:rPr>
              <a:t>The initial baseline model architecture and </a:t>
            </a:r>
            <a:r>
              <a:rPr lang="en" sz="1200">
                <a:solidFill>
                  <a:srgbClr val="000000"/>
                </a:solidFill>
                <a:latin typeface="Roboto"/>
                <a:ea typeface="Roboto"/>
                <a:cs typeface="Roboto"/>
                <a:sym typeface="Roboto"/>
              </a:rPr>
              <a:t>hyperparameters</a:t>
            </a:r>
            <a:r>
              <a:rPr lang="en" sz="1200">
                <a:solidFill>
                  <a:srgbClr val="000000"/>
                </a:solidFill>
                <a:latin typeface="Roboto"/>
                <a:ea typeface="Roboto"/>
                <a:cs typeface="Roboto"/>
                <a:sym typeface="Roboto"/>
              </a:rPr>
              <a:t>:</a:t>
            </a:r>
            <a:endParaRPr sz="1200">
              <a:solidFill>
                <a:srgbClr val="000000"/>
              </a:solidFill>
              <a:latin typeface="Roboto"/>
              <a:ea typeface="Roboto"/>
              <a:cs typeface="Roboto"/>
              <a:sym typeface="Roboto"/>
            </a:endParaRPr>
          </a:p>
          <a:p>
            <a:pPr indent="-304800" lvl="0" marL="457200" rtl="0" algn="l">
              <a:lnSpc>
                <a:spcPct val="115000"/>
              </a:lnSpc>
              <a:spcBef>
                <a:spcPts val="60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2 convolutional layers</a:t>
            </a:r>
            <a:endParaRPr sz="1200">
              <a:solidFill>
                <a:srgbClr val="000000"/>
              </a:solidFill>
              <a:latin typeface="Roboto"/>
              <a:ea typeface="Roboto"/>
              <a:cs typeface="Roboto"/>
              <a:sym typeface="Roboto"/>
            </a:endParaRPr>
          </a:p>
          <a:p>
            <a:pPr indent="-304800" lvl="0" marL="457200" rtl="0" algn="l">
              <a:lnSpc>
                <a:spcPct val="115000"/>
              </a:lnSpc>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1 max pooling layer</a:t>
            </a:r>
            <a:endParaRPr sz="1200">
              <a:solidFill>
                <a:srgbClr val="000000"/>
              </a:solidFill>
              <a:latin typeface="Roboto"/>
              <a:ea typeface="Roboto"/>
              <a:cs typeface="Roboto"/>
              <a:sym typeface="Roboto"/>
            </a:endParaRPr>
          </a:p>
          <a:p>
            <a:pPr indent="-304800" lvl="0" marL="457200" rtl="0" algn="l">
              <a:lnSpc>
                <a:spcPct val="115000"/>
              </a:lnSpc>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1 dropout layer</a:t>
            </a:r>
            <a:endParaRPr sz="1200">
              <a:solidFill>
                <a:srgbClr val="000000"/>
              </a:solidFill>
              <a:latin typeface="Roboto"/>
              <a:ea typeface="Roboto"/>
              <a:cs typeface="Roboto"/>
              <a:sym typeface="Roboto"/>
            </a:endParaRPr>
          </a:p>
          <a:p>
            <a:pPr indent="-304800" lvl="0" marL="457200" rtl="0" algn="l">
              <a:lnSpc>
                <a:spcPct val="115000"/>
              </a:lnSpc>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2 dense layers</a:t>
            </a:r>
            <a:endParaRPr sz="1200">
              <a:solidFill>
                <a:srgbClr val="000000"/>
              </a:solidFill>
              <a:latin typeface="Roboto"/>
              <a:ea typeface="Roboto"/>
              <a:cs typeface="Roboto"/>
              <a:sym typeface="Roboto"/>
            </a:endParaRPr>
          </a:p>
          <a:p>
            <a:pPr indent="0" lvl="0" marL="0" rtl="0" algn="l">
              <a:lnSpc>
                <a:spcPct val="115000"/>
              </a:lnSpc>
              <a:spcBef>
                <a:spcPts val="600"/>
              </a:spcBef>
              <a:spcAft>
                <a:spcPts val="0"/>
              </a:spcAft>
              <a:buClr>
                <a:schemeClr val="dk1"/>
              </a:buClr>
              <a:buSzPts val="1100"/>
              <a:buFont typeface="Arial"/>
              <a:buNone/>
            </a:pPr>
            <a:r>
              <a:rPr lang="en" sz="1200">
                <a:solidFill>
                  <a:srgbClr val="000000"/>
                </a:solidFill>
                <a:latin typeface="Roboto"/>
                <a:ea typeface="Roboto"/>
                <a:cs typeface="Roboto"/>
                <a:sym typeface="Roboto"/>
              </a:rPr>
              <a:t>The total number of parameters for the baseline model is 39,393,034.</a:t>
            </a:r>
            <a:endParaRPr sz="1200">
              <a:solidFill>
                <a:srgbClr val="000000"/>
              </a:solidFill>
              <a:latin typeface="Roboto"/>
              <a:ea typeface="Roboto"/>
              <a:cs typeface="Roboto"/>
              <a:sym typeface="Roboto"/>
            </a:endParaRPr>
          </a:p>
          <a:p>
            <a:pPr indent="0" lvl="0" marL="0" rtl="0" algn="l">
              <a:spcBef>
                <a:spcPts val="500"/>
              </a:spcBef>
              <a:spcAft>
                <a:spcPts val="0"/>
              </a:spcAft>
              <a:buNone/>
            </a:pPr>
            <a:r>
              <a:t/>
            </a:r>
            <a:endParaRPr/>
          </a:p>
        </p:txBody>
      </p:sp>
      <p:pic>
        <p:nvPicPr>
          <p:cNvPr id="80" name="Google Shape;80;p13"/>
          <p:cNvPicPr preferRelativeResize="0"/>
          <p:nvPr/>
        </p:nvPicPr>
        <p:blipFill>
          <a:blip r:embed="rId3">
            <a:alphaModFix/>
          </a:blip>
          <a:stretch>
            <a:fillRect/>
          </a:stretch>
        </p:blipFill>
        <p:spPr>
          <a:xfrm>
            <a:off x="3697800" y="1148750"/>
            <a:ext cx="5293700" cy="3367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4"/>
          <p:cNvSpPr txBox="1"/>
          <p:nvPr>
            <p:ph type="title"/>
          </p:nvPr>
        </p:nvSpPr>
        <p:spPr>
          <a:xfrm>
            <a:off x="457200" y="781500"/>
            <a:ext cx="47604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Baseline Model</a:t>
            </a:r>
            <a:endParaRPr/>
          </a:p>
        </p:txBody>
      </p:sp>
      <p:pic>
        <p:nvPicPr>
          <p:cNvPr id="86" name="Google Shape;86;p14"/>
          <p:cNvPicPr preferRelativeResize="0"/>
          <p:nvPr/>
        </p:nvPicPr>
        <p:blipFill>
          <a:blip r:embed="rId3">
            <a:alphaModFix/>
          </a:blip>
          <a:stretch>
            <a:fillRect/>
          </a:stretch>
        </p:blipFill>
        <p:spPr>
          <a:xfrm>
            <a:off x="555450" y="1194625"/>
            <a:ext cx="8046699" cy="34361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5"/>
          <p:cNvSpPr txBox="1"/>
          <p:nvPr>
            <p:ph type="title"/>
          </p:nvPr>
        </p:nvSpPr>
        <p:spPr>
          <a:xfrm>
            <a:off x="457200" y="781500"/>
            <a:ext cx="43527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Data Augmentation</a:t>
            </a:r>
            <a:endParaRPr/>
          </a:p>
        </p:txBody>
      </p:sp>
      <p:sp>
        <p:nvSpPr>
          <p:cNvPr id="92" name="Google Shape;92;p15"/>
          <p:cNvSpPr txBox="1"/>
          <p:nvPr>
            <p:ph idx="2" type="body"/>
          </p:nvPr>
        </p:nvSpPr>
        <p:spPr>
          <a:xfrm>
            <a:off x="457200" y="1148750"/>
            <a:ext cx="4029300" cy="2375400"/>
          </a:xfrm>
          <a:prstGeom prst="rect">
            <a:avLst/>
          </a:prstGeom>
        </p:spPr>
        <p:txBody>
          <a:bodyPr anchorCtr="0" anchor="t" bIns="45700" lIns="91425" spcFirstLastPara="1" rIns="91425" wrap="square" tIns="45700">
            <a:noAutofit/>
          </a:bodyPr>
          <a:lstStyle/>
          <a:p>
            <a:pPr indent="0" lvl="0" marL="0" rtl="0" algn="l">
              <a:spcBef>
                <a:spcPts val="280"/>
              </a:spcBef>
              <a:spcAft>
                <a:spcPts val="0"/>
              </a:spcAft>
              <a:buNone/>
            </a:pPr>
            <a:r>
              <a:rPr lang="en"/>
              <a:t>Random Augmentation Strategy (</a:t>
            </a:r>
            <a:r>
              <a:rPr lang="en"/>
              <a:t>RandAug)</a:t>
            </a:r>
            <a:endParaRPr/>
          </a:p>
          <a:p>
            <a:pPr indent="0" lvl="0" marL="0" rtl="0" algn="l">
              <a:spcBef>
                <a:spcPts val="280"/>
              </a:spcBef>
              <a:spcAft>
                <a:spcPts val="0"/>
              </a:spcAft>
              <a:buNone/>
            </a:pPr>
            <a:r>
              <a:t/>
            </a:r>
            <a:endParaRPr sz="1000">
              <a:solidFill>
                <a:srgbClr val="000000"/>
              </a:solidFill>
            </a:endParaRPr>
          </a:p>
          <a:p>
            <a:pPr indent="-304800" lvl="0" marL="457200" rtl="0" algn="l">
              <a:lnSpc>
                <a:spcPct val="150000"/>
              </a:lnSpc>
              <a:spcBef>
                <a:spcPts val="280"/>
              </a:spcBef>
              <a:spcAft>
                <a:spcPts val="0"/>
              </a:spcAft>
              <a:buClr>
                <a:srgbClr val="000000"/>
              </a:buClr>
              <a:buSzPts val="1200"/>
              <a:buChar char="-"/>
            </a:pPr>
            <a:r>
              <a:rPr lang="en" sz="1200">
                <a:solidFill>
                  <a:srgbClr val="000000"/>
                </a:solidFill>
              </a:rPr>
              <a:t>Significantly reduces search space</a:t>
            </a:r>
            <a:endParaRPr sz="1200">
              <a:solidFill>
                <a:srgbClr val="000000"/>
              </a:solidFill>
            </a:endParaRPr>
          </a:p>
          <a:p>
            <a:pPr indent="-304800" lvl="0" marL="457200" rtl="0" algn="l">
              <a:lnSpc>
                <a:spcPct val="150000"/>
              </a:lnSpc>
              <a:spcBef>
                <a:spcPts val="0"/>
              </a:spcBef>
              <a:spcAft>
                <a:spcPts val="0"/>
              </a:spcAft>
              <a:buClr>
                <a:srgbClr val="000000"/>
              </a:buClr>
              <a:buSzPts val="1200"/>
              <a:buChar char="-"/>
            </a:pPr>
            <a:r>
              <a:rPr lang="en" sz="1200">
                <a:solidFill>
                  <a:srgbClr val="000000"/>
                </a:solidFill>
              </a:rPr>
              <a:t>With </a:t>
            </a:r>
            <a:r>
              <a:rPr lang="en" sz="1200">
                <a:solidFill>
                  <a:srgbClr val="000000"/>
                </a:solidFill>
              </a:rPr>
              <a:t>parametrization</a:t>
            </a:r>
            <a:r>
              <a:rPr lang="en" sz="1200">
                <a:solidFill>
                  <a:srgbClr val="000000"/>
                </a:solidFill>
              </a:rPr>
              <a:t>, regularization strength can be tailored to different data &amp; models</a:t>
            </a:r>
            <a:endParaRPr sz="1200">
              <a:solidFill>
                <a:srgbClr val="000000"/>
              </a:solidFill>
            </a:endParaRPr>
          </a:p>
          <a:p>
            <a:pPr indent="-304800" lvl="0" marL="457200" rtl="0" algn="l">
              <a:lnSpc>
                <a:spcPct val="150000"/>
              </a:lnSpc>
              <a:spcBef>
                <a:spcPts val="0"/>
              </a:spcBef>
              <a:spcAft>
                <a:spcPts val="0"/>
              </a:spcAft>
              <a:buClr>
                <a:srgbClr val="000000"/>
              </a:buClr>
              <a:buSzPts val="1200"/>
              <a:buChar char="-"/>
            </a:pPr>
            <a:r>
              <a:rPr lang="en" sz="1200">
                <a:solidFill>
                  <a:srgbClr val="000000"/>
                </a:solidFill>
              </a:rPr>
              <a:t>Works out of the box</a:t>
            </a:r>
            <a:endParaRPr sz="1200">
              <a:solidFill>
                <a:srgbClr val="000000"/>
              </a:solidFill>
            </a:endParaRPr>
          </a:p>
          <a:p>
            <a:pPr indent="-304800" lvl="0" marL="457200" rtl="0" algn="l">
              <a:lnSpc>
                <a:spcPct val="150000"/>
              </a:lnSpc>
              <a:spcBef>
                <a:spcPts val="0"/>
              </a:spcBef>
              <a:spcAft>
                <a:spcPts val="0"/>
              </a:spcAft>
              <a:buClr>
                <a:srgbClr val="000000"/>
              </a:buClr>
              <a:buSzPts val="1200"/>
              <a:buChar char="-"/>
            </a:pPr>
            <a:r>
              <a:rPr lang="en" sz="1200">
                <a:solidFill>
                  <a:srgbClr val="000000"/>
                </a:solidFill>
              </a:rPr>
              <a:t>Interpretable </a:t>
            </a:r>
            <a:r>
              <a:rPr lang="en" sz="1200">
                <a:solidFill>
                  <a:srgbClr val="000000"/>
                </a:solidFill>
              </a:rPr>
              <a:t> </a:t>
            </a:r>
            <a:r>
              <a:rPr lang="en" sz="1200">
                <a:solidFill>
                  <a:srgbClr val="000000"/>
                </a:solidFill>
              </a:rPr>
              <a:t>hyperparameter</a:t>
            </a:r>
            <a:r>
              <a:rPr lang="en" sz="1200">
                <a:solidFill>
                  <a:srgbClr val="000000"/>
                </a:solidFill>
              </a:rPr>
              <a:t> </a:t>
            </a:r>
            <a:endParaRPr sz="1200">
              <a:solidFill>
                <a:srgbClr val="000000"/>
              </a:solidFill>
            </a:endParaRPr>
          </a:p>
        </p:txBody>
      </p:sp>
      <p:pic>
        <p:nvPicPr>
          <p:cNvPr id="93" name="Google Shape;93;p15"/>
          <p:cNvPicPr preferRelativeResize="0"/>
          <p:nvPr/>
        </p:nvPicPr>
        <p:blipFill>
          <a:blip r:embed="rId3">
            <a:alphaModFix/>
          </a:blip>
          <a:stretch>
            <a:fillRect/>
          </a:stretch>
        </p:blipFill>
        <p:spPr>
          <a:xfrm>
            <a:off x="4497100" y="272100"/>
            <a:ext cx="4029302" cy="4587281"/>
          </a:xfrm>
          <a:prstGeom prst="rect">
            <a:avLst/>
          </a:prstGeom>
          <a:noFill/>
          <a:ln cap="flat" cmpd="sng" w="19050">
            <a:solidFill>
              <a:schemeClr val="dk2"/>
            </a:solidFill>
            <a:prstDash val="solid"/>
            <a:round/>
            <a:headEnd len="sm" w="sm" type="none"/>
            <a:tailEnd len="sm" w="sm" type="none"/>
          </a:ln>
        </p:spPr>
      </p:pic>
      <p:sp>
        <p:nvSpPr>
          <p:cNvPr id="94" name="Google Shape;94;p15"/>
          <p:cNvSpPr txBox="1"/>
          <p:nvPr/>
        </p:nvSpPr>
        <p:spPr>
          <a:xfrm>
            <a:off x="7158250" y="4895700"/>
            <a:ext cx="30000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u="sng">
                <a:solidFill>
                  <a:schemeClr val="hlink"/>
                </a:solidFill>
                <a:hlinkClick r:id="rId4"/>
              </a:rPr>
              <a:t>https://arxiv.org/pdf/1909.13719.pdf</a:t>
            </a:r>
            <a:endParaRPr sz="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6"/>
          <p:cNvSpPr txBox="1"/>
          <p:nvPr>
            <p:ph type="title"/>
          </p:nvPr>
        </p:nvSpPr>
        <p:spPr>
          <a:xfrm>
            <a:off x="457200" y="781500"/>
            <a:ext cx="4352700" cy="3036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
              <a:t>Data Augmentation</a:t>
            </a:r>
            <a:endParaRPr/>
          </a:p>
        </p:txBody>
      </p:sp>
      <p:sp>
        <p:nvSpPr>
          <p:cNvPr id="100" name="Google Shape;100;p16"/>
          <p:cNvSpPr txBox="1"/>
          <p:nvPr>
            <p:ph idx="2" type="body"/>
          </p:nvPr>
        </p:nvSpPr>
        <p:spPr>
          <a:xfrm>
            <a:off x="525450" y="1384050"/>
            <a:ext cx="4046400" cy="2724000"/>
          </a:xfrm>
          <a:prstGeom prst="rect">
            <a:avLst/>
          </a:prstGeom>
        </p:spPr>
        <p:txBody>
          <a:bodyPr anchorCtr="0" anchor="t" bIns="45700" lIns="91425" spcFirstLastPara="1" rIns="91425" wrap="square" tIns="45700">
            <a:noAutofit/>
          </a:bodyPr>
          <a:lstStyle/>
          <a:p>
            <a:pPr indent="0" lvl="0" marL="0" rtl="0" algn="l">
              <a:spcBef>
                <a:spcPts val="280"/>
              </a:spcBef>
              <a:spcAft>
                <a:spcPts val="0"/>
              </a:spcAft>
              <a:buNone/>
            </a:pPr>
            <a:r>
              <a:rPr lang="en"/>
              <a:t>Random Augmentation Strategy (RandAug)</a:t>
            </a:r>
            <a:endParaRPr/>
          </a:p>
          <a:p>
            <a:pPr indent="0" lvl="0" marL="0" rtl="0" algn="l">
              <a:lnSpc>
                <a:spcPct val="150000"/>
              </a:lnSpc>
              <a:spcBef>
                <a:spcPts val="280"/>
              </a:spcBef>
              <a:spcAft>
                <a:spcPts val="0"/>
              </a:spcAft>
              <a:buNone/>
            </a:pPr>
            <a:r>
              <a:t/>
            </a:r>
            <a:endParaRPr sz="1200">
              <a:solidFill>
                <a:srgbClr val="000000"/>
              </a:solidFill>
            </a:endParaRPr>
          </a:p>
          <a:p>
            <a:pPr indent="-304800" lvl="0" marL="457200" rtl="0" algn="l">
              <a:spcBef>
                <a:spcPts val="280"/>
              </a:spcBef>
              <a:spcAft>
                <a:spcPts val="0"/>
              </a:spcAft>
              <a:buClr>
                <a:schemeClr val="dk1"/>
              </a:buClr>
              <a:buSzPts val="1200"/>
              <a:buChar char="●"/>
            </a:pPr>
            <a:r>
              <a:rPr lang="en" sz="1200">
                <a:solidFill>
                  <a:schemeClr val="dk1"/>
                </a:solidFill>
              </a:rPr>
              <a:t>Rotation, XY-Flip,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Contrast, Brightness,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Salt-Pepper No</a:t>
            </a:r>
            <a:r>
              <a:rPr lang="en" sz="1200">
                <a:solidFill>
                  <a:schemeClr val="dk1"/>
                </a:solidFill>
              </a:rPr>
              <a:t>ise, Gaussian Noise,</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Gaussian Blur</a:t>
            </a:r>
            <a:endParaRPr sz="1200">
              <a:solidFill>
                <a:schemeClr val="dk1"/>
              </a:solidFill>
            </a:endParaRPr>
          </a:p>
          <a:p>
            <a:pPr indent="0" lvl="0" marL="0" rtl="0" algn="l">
              <a:spcBef>
                <a:spcPts val="280"/>
              </a:spcBef>
              <a:spcAft>
                <a:spcPts val="0"/>
              </a:spcAft>
              <a:buNone/>
            </a:pPr>
            <a:r>
              <a:t/>
            </a:r>
            <a:endParaRPr sz="1200">
              <a:solidFill>
                <a:schemeClr val="dk1"/>
              </a:solidFill>
            </a:endParaRPr>
          </a:p>
          <a:p>
            <a:pPr indent="-304800" lvl="0" marL="457200" rtl="0" algn="l">
              <a:lnSpc>
                <a:spcPct val="150000"/>
              </a:lnSpc>
              <a:spcBef>
                <a:spcPts val="280"/>
              </a:spcBef>
              <a:spcAft>
                <a:spcPts val="0"/>
              </a:spcAft>
              <a:buClr>
                <a:schemeClr val="dk1"/>
              </a:buClr>
              <a:buSzPts val="1200"/>
              <a:buChar char="●"/>
            </a:pPr>
            <a:r>
              <a:rPr lang="en" sz="1200">
                <a:solidFill>
                  <a:schemeClr val="dk1"/>
                </a:solidFill>
              </a:rPr>
              <a:t>The impact of each augmentation on the baseline model was evaluated</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Determine augmentation magnitude </a:t>
            </a:r>
            <a:endParaRPr sz="1200">
              <a:solidFill>
                <a:schemeClr val="dk1"/>
              </a:solidFill>
            </a:endParaRPr>
          </a:p>
        </p:txBody>
      </p:sp>
      <p:pic>
        <p:nvPicPr>
          <p:cNvPr id="101" name="Google Shape;101;p16"/>
          <p:cNvPicPr preferRelativeResize="0"/>
          <p:nvPr/>
        </p:nvPicPr>
        <p:blipFill>
          <a:blip r:embed="rId3">
            <a:alphaModFix/>
          </a:blip>
          <a:stretch>
            <a:fillRect/>
          </a:stretch>
        </p:blipFill>
        <p:spPr>
          <a:xfrm>
            <a:off x="4886100" y="152400"/>
            <a:ext cx="3327225" cy="2359625"/>
          </a:xfrm>
          <a:prstGeom prst="rect">
            <a:avLst/>
          </a:prstGeom>
          <a:noFill/>
          <a:ln>
            <a:noFill/>
          </a:ln>
        </p:spPr>
      </p:pic>
      <p:pic>
        <p:nvPicPr>
          <p:cNvPr id="102" name="Google Shape;102;p16"/>
          <p:cNvPicPr preferRelativeResize="0"/>
          <p:nvPr/>
        </p:nvPicPr>
        <p:blipFill>
          <a:blip r:embed="rId4">
            <a:alphaModFix/>
          </a:blip>
          <a:stretch>
            <a:fillRect/>
          </a:stretch>
        </p:blipFill>
        <p:spPr>
          <a:xfrm>
            <a:off x="4962300" y="2647950"/>
            <a:ext cx="3276325" cy="2302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